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9" r:id="rId2"/>
    <p:sldId id="386" r:id="rId3"/>
    <p:sldId id="387" r:id="rId4"/>
    <p:sldId id="380" r:id="rId5"/>
    <p:sldId id="373" r:id="rId6"/>
    <p:sldId id="374" r:id="rId7"/>
    <p:sldId id="375" r:id="rId8"/>
    <p:sldId id="384" r:id="rId9"/>
    <p:sldId id="385" r:id="rId10"/>
  </p:sldIdLst>
  <p:sldSz cx="9906000" cy="6858000" type="A4"/>
  <p:notesSz cx="6797675" cy="9928225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00B050"/>
    <a:srgbClr val="4F81BD"/>
    <a:srgbClr val="E4E4E4"/>
    <a:srgbClr val="DCDCDC"/>
    <a:srgbClr val="7CF087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88536" autoAdjust="0"/>
  </p:normalViewPr>
  <p:slideViewPr>
    <p:cSldViewPr>
      <p:cViewPr>
        <p:scale>
          <a:sx n="60" d="100"/>
          <a:sy n="60" d="100"/>
        </p:scale>
        <p:origin x="-552" y="-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02" y="-90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1DC2F-CD02-45FD-A757-8AC8BAD46E7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A477D-4CAB-4D62-A4B5-2AD464D7D01B}">
      <dgm:prSet custT="1"/>
      <dgm:spPr/>
      <dgm:t>
        <a:bodyPr anchor="ctr"/>
        <a:lstStyle/>
        <a:p>
          <a:r>
            <a:rPr lang="en-US" sz="1600" b="1" dirty="0" smtClean="0">
              <a:latin typeface="+mn-lt"/>
              <a:cs typeface="Times New Roman" pitchFamily="18" charset="0"/>
            </a:rPr>
            <a:t>Special administrative regime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E04232DE-47B3-4B43-AFE2-389C5828A2EB}" type="parTrans" cxnId="{EBDDE692-0485-4E2A-BCCB-21A6A1E3043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A6BF89D-93AB-40DA-AB7B-49AD44AE39B3}" type="sibTrans" cxnId="{EBDDE692-0485-4E2A-BCCB-21A6A1E3043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CCFEDEB-F02F-4A05-AE6E-763B3C81250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Onsite dealing with governmental authorities, Single window approach</a:t>
          </a:r>
          <a:endParaRPr lang="ru-RU" sz="1600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573CB048-35F9-4B8E-BDD8-FC38CC3DCAB7}" type="parTrans" cxnId="{7BA8F11A-459F-40D8-B25A-85D5293FD58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29DCE3E-6A73-41B8-AA9F-00E7578ACBDC}" type="sibTrans" cxnId="{7BA8F11A-459F-40D8-B25A-85D5293FD58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B572124-235A-408B-B7E3-3F063B02BB55}">
      <dgm:prSet custT="1"/>
      <dgm:spPr/>
      <dgm:t>
        <a:bodyPr anchor="ctr"/>
        <a:lstStyle/>
        <a:p>
          <a:r>
            <a:rPr lang="en-US" sz="1600" b="1" dirty="0" smtClean="0">
              <a:latin typeface="+mn-lt"/>
              <a:cs typeface="Times New Roman" pitchFamily="18" charset="0"/>
            </a:rPr>
            <a:t>Free customs zone regime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5377FA19-4C6B-4261-8E00-58858A79593F}" type="parTrans" cxnId="{A6C2C815-8E0A-4131-8E88-DD61D6BB193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05AAB40-C0D4-46C0-A420-86F3D482FD43}" type="sibTrans" cxnId="{A6C2C815-8E0A-4131-8E88-DD61D6BB193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EF21403-4320-4BB9-80F1-C6124FD9A28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No import duty, refundable VAT</a:t>
          </a:r>
          <a:endParaRPr lang="ru-RU" sz="1600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D2AF33F8-24E7-419E-9A2B-33CBA807CE2C}" type="parTrans" cxnId="{9C4259F6-4861-4261-B86B-A0D304EF9A9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9BFBFFC-5DD2-4CD2-B7E7-94DD454D3D34}" type="sibTrans" cxnId="{9C4259F6-4861-4261-B86B-A0D304EF9A9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F5F3BF8-1666-439A-B4EC-D45364864D8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R&amp;D centres</a:t>
          </a:r>
          <a:endParaRPr lang="ru-RU" sz="1600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E1C36E14-0B35-4469-8F95-A2A26F4181F3}" type="parTrans" cxnId="{D2B54054-2D75-45F5-9B89-553320AD8A0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BA67921-B658-4A64-9EBC-598C027FA4EB}" type="sibTrans" cxnId="{D2B54054-2D75-45F5-9B89-553320AD8A0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BCA7760-77DB-499F-9C2B-96E2DD39DB95}">
      <dgm:prSet custT="1"/>
      <dgm:spPr/>
      <dgm:t>
        <a:bodyPr anchor="ctr"/>
        <a:lstStyle/>
        <a:p>
          <a:r>
            <a:rPr lang="en-US" sz="1600" b="1" dirty="0" smtClean="0">
              <a:latin typeface="+mn-lt"/>
              <a:cs typeface="Times New Roman" pitchFamily="18" charset="0"/>
            </a:rPr>
            <a:t>State guarantees and stability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EC2682DB-6BA8-4292-AAFE-E0C029A313F5}" type="parTrans" cxnId="{F133AADD-0E2C-4B23-BB5F-1D3937802C0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A38D554-0A45-4578-A59E-AFB08D54F016}" type="sibTrans" cxnId="{F133AADD-0E2C-4B23-BB5F-1D3937802C0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0D29D71-3999-48B0-B66B-E98911F1F40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Ins="324000" anchor="ctr"/>
        <a:lstStyle/>
        <a:p>
          <a:r>
            <a:rPr lang="en-US" sz="16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Investment agreement with the Government, zones are created for 20 years (49 years for port zones)</a:t>
          </a:r>
          <a:endParaRPr lang="ru-RU" sz="1600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352FC3D5-A930-46F2-85EF-3CE41292D92D}" type="parTrans" cxnId="{7BE4D2DC-5D3C-4DA5-B9BB-41858F8DE50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4FE66E1-7294-44C9-BEFC-38A81AB1F86A}" type="sibTrans" cxnId="{7BE4D2DC-5D3C-4DA5-B9BB-41858F8DE50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9562308-E8A3-451D-9049-7A29FCF1E274}">
      <dgm:prSet custT="1"/>
      <dgm:spPr/>
      <dgm:t>
        <a:bodyPr anchor="ctr"/>
        <a:lstStyle/>
        <a:p>
          <a:r>
            <a:rPr lang="en-US" sz="1600" b="1" dirty="0" smtClean="0">
              <a:latin typeface="+mn-lt"/>
              <a:cs typeface="Times New Roman" pitchFamily="18" charset="0"/>
            </a:rPr>
            <a:t>Ready-to-use infrastructure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ED1AB594-6753-44DA-8518-3FE8A75ED00E}" type="parTrans" cxnId="{D6991CA4-AE39-47CB-95A1-2FE4B1703C5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F51C60F-BE60-4CF0-8A11-141222F4B666}" type="sibTrans" cxnId="{D6991CA4-AE39-47CB-95A1-2FE4B1703C5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1A26B70-EB4B-499A-AF2B-CB25B8603F8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Office facilities, gas, water, energy etc.</a:t>
          </a:r>
          <a:endParaRPr lang="ru-RU" sz="1600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A8903C02-54FC-40B8-B46F-A6C3D8A67D6C}" type="parTrans" cxnId="{2E006C03-64CB-41BD-80A0-1BE10441F8F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BD451D3-87CE-4217-A20B-02F49E470071}" type="sibTrans" cxnId="{2E006C03-64CB-41BD-80A0-1BE10441F8F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D1D250C-3C06-49E0-ABE0-BCD6237730AF}">
      <dgm:prSet custT="1"/>
      <dgm:spPr/>
      <dgm:t>
        <a:bodyPr anchor="ctr"/>
        <a:lstStyle/>
        <a:p>
          <a:r>
            <a:rPr lang="en-US" sz="1600" b="1" dirty="0" smtClean="0">
              <a:latin typeface="+mn-lt"/>
              <a:cs typeface="Times New Roman" pitchFamily="18" charset="0"/>
            </a:rPr>
            <a:t>Tax incentives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97DB3BBF-3A88-41CE-90A2-85E3B1B0F98B}" type="parTrans" cxnId="{7286BF4E-8728-4908-A5DE-8ADF20490B0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17F53DB-212C-490E-BFB3-7A6040B6F59F}" type="sibTrans" cxnId="{7286BF4E-8728-4908-A5DE-8ADF20490B0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E1F8BC8-A7EB-4D14-B384-9993C446CB3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Reduced profit tax rate. Property, land and transport tax exemption for up to 10 years. Reduced social insurance tax rate for innovation zones</a:t>
          </a:r>
          <a:endParaRPr lang="ru-RU" sz="1600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7E16F32C-B7FD-4283-AA07-A82FC21B0062}" type="parTrans" cxnId="{6707AC47-9725-4C5F-A83A-B1D0DF84EDB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42FC69E-2138-4151-BDE4-1CB545491810}" type="sibTrans" cxnId="{6707AC47-9725-4C5F-A83A-B1D0DF84EDB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92AA92B-C413-4525-9B7D-38C96D5DF338}">
      <dgm:prSet custT="1"/>
      <dgm:spPr/>
      <dgm:t>
        <a:bodyPr anchor="ctr"/>
        <a:lstStyle/>
        <a:p>
          <a:r>
            <a:rPr lang="en-US" sz="1600" b="1" dirty="0" smtClean="0">
              <a:latin typeface="+mn-lt"/>
              <a:cs typeface="Times New Roman" pitchFamily="18" charset="0"/>
            </a:rPr>
            <a:t>Transparent legislation and  administration 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C6431D7E-FB8B-4856-9996-70AE2CE26CC2}" type="sibTrans" cxnId="{9EBAEA7E-C84D-4E1D-B84B-957245AB580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E93C1AF-A8CF-44EC-9837-63D832375731}" type="parTrans" cxnId="{9EBAEA7E-C84D-4E1D-B84B-957245AB580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E9876B6-081B-4E24-A81C-DAA350C161B7}">
      <dgm:prSet phldrT="[Text]" custT="1"/>
      <dgm:spPr/>
      <dgm:t>
        <a:bodyPr anchor="ctr"/>
        <a:lstStyle/>
        <a:p>
          <a:r>
            <a:rPr lang="en-US" sz="1600" b="1" dirty="0" smtClean="0">
              <a:latin typeface="+mn-lt"/>
              <a:cs typeface="Times New Roman" pitchFamily="18" charset="0"/>
            </a:rPr>
            <a:t>Highly trained staff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62CA57C9-489E-40AD-A07D-FCBD7D8466A9}" type="sibTrans" cxnId="{43E89A8C-FE80-48B7-9446-55B436B1388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AE8ABE0-5E49-4AAD-8426-9B680993ADDD}" type="parTrans" cxnId="{43E89A8C-FE80-48B7-9446-55B436B1388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7BA1DEE-D338-4261-AD2E-52A50CABE6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Support from the Government and JSC “Special Economic Zones”</a:t>
          </a:r>
          <a:endParaRPr lang="ru-RU" sz="1600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17D07106-0E45-47A0-A358-81FAE8CD4CF6}" type="sibTrans" cxnId="{8CA234AE-717E-42D8-ACE7-4517E692B6A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16FF5CF-650E-4055-A649-999159F6A022}" type="parTrans" cxnId="{8CA234AE-717E-42D8-ACE7-4517E692B6A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B27D043-FF0B-4F4A-8B4F-71CB5D8E8731}" type="pres">
      <dgm:prSet presAssocID="{C3E1DC2F-CD02-45FD-A757-8AC8BAD46E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967760-1568-4FA3-9241-75285E77E820}" type="pres">
      <dgm:prSet presAssocID="{4F0A477D-4CAB-4D62-A4B5-2AD464D7D01B}" presName="parentLin" presStyleCnt="0"/>
      <dgm:spPr/>
      <dgm:t>
        <a:bodyPr/>
        <a:lstStyle/>
        <a:p>
          <a:endParaRPr lang="ru-RU"/>
        </a:p>
      </dgm:t>
    </dgm:pt>
    <dgm:pt modelId="{C7C00992-7096-4759-BCFD-3B83FFEF593C}" type="pres">
      <dgm:prSet presAssocID="{4F0A477D-4CAB-4D62-A4B5-2AD464D7D01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CFA6168-F4E4-469A-8C7D-D20BBB5DB339}" type="pres">
      <dgm:prSet presAssocID="{4F0A477D-4CAB-4D62-A4B5-2AD464D7D01B}" presName="parentText" presStyleLbl="node1" presStyleIdx="0" presStyleCnt="7" custScaleY="160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A4EC5-EBD4-4497-BBDA-9BCBE5004EDB}" type="pres">
      <dgm:prSet presAssocID="{4F0A477D-4CAB-4D62-A4B5-2AD464D7D01B}" presName="negativeSpace" presStyleCnt="0"/>
      <dgm:spPr/>
      <dgm:t>
        <a:bodyPr/>
        <a:lstStyle/>
        <a:p>
          <a:endParaRPr lang="ru-RU"/>
        </a:p>
      </dgm:t>
    </dgm:pt>
    <dgm:pt modelId="{78E1F39F-674D-4634-BC5E-4587AFEB74D1}" type="pres">
      <dgm:prSet presAssocID="{4F0A477D-4CAB-4D62-A4B5-2AD464D7D01B}" presName="childText" presStyleLbl="conFgAcc1" presStyleIdx="0" presStyleCnt="7" custScaleX="99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594E-8039-441D-AF85-41FC2E7E48D0}" type="pres">
      <dgm:prSet presAssocID="{5A6BF89D-93AB-40DA-AB7B-49AD44AE39B3}" presName="spaceBetweenRectangles" presStyleCnt="0"/>
      <dgm:spPr/>
      <dgm:t>
        <a:bodyPr/>
        <a:lstStyle/>
        <a:p>
          <a:endParaRPr lang="ru-RU"/>
        </a:p>
      </dgm:t>
    </dgm:pt>
    <dgm:pt modelId="{03A41464-DA18-47DA-BFF2-057F6098C6E7}" type="pres">
      <dgm:prSet presAssocID="{692AA92B-C413-4525-9B7D-38C96D5DF338}" presName="parentLin" presStyleCnt="0"/>
      <dgm:spPr/>
      <dgm:t>
        <a:bodyPr/>
        <a:lstStyle/>
        <a:p>
          <a:endParaRPr lang="ru-RU"/>
        </a:p>
      </dgm:t>
    </dgm:pt>
    <dgm:pt modelId="{4839C4A9-C1BD-4AD8-BE5C-D67D3830B1EA}" type="pres">
      <dgm:prSet presAssocID="{692AA92B-C413-4525-9B7D-38C96D5DF33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4787460-2195-44AE-804E-0654846CE8EC}" type="pres">
      <dgm:prSet presAssocID="{692AA92B-C413-4525-9B7D-38C96D5DF338}" presName="parentText" presStyleLbl="node1" presStyleIdx="1" presStyleCnt="7" custScaleY="160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2BBA2-0FA5-4743-8B58-83134810D644}" type="pres">
      <dgm:prSet presAssocID="{692AA92B-C413-4525-9B7D-38C96D5DF338}" presName="negativeSpace" presStyleCnt="0"/>
      <dgm:spPr/>
      <dgm:t>
        <a:bodyPr/>
        <a:lstStyle/>
        <a:p>
          <a:endParaRPr lang="ru-RU"/>
        </a:p>
      </dgm:t>
    </dgm:pt>
    <dgm:pt modelId="{511F7FE8-0C47-4836-85B3-6FA5D5B335E9}" type="pres">
      <dgm:prSet presAssocID="{692AA92B-C413-4525-9B7D-38C96D5DF338}" presName="childText" presStyleLbl="conFgAcc1" presStyleIdx="1" presStyleCnt="7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A1169-A5AD-4B45-BDDE-88BBA1259321}" type="pres">
      <dgm:prSet presAssocID="{C6431D7E-FB8B-4856-9996-70AE2CE26CC2}" presName="spaceBetweenRectangles" presStyleCnt="0"/>
      <dgm:spPr/>
      <dgm:t>
        <a:bodyPr/>
        <a:lstStyle/>
        <a:p>
          <a:endParaRPr lang="ru-RU"/>
        </a:p>
      </dgm:t>
    </dgm:pt>
    <dgm:pt modelId="{776B7523-04ED-4116-9BCD-14AE1D8ACB51}" type="pres">
      <dgm:prSet presAssocID="{3E9876B6-081B-4E24-A81C-DAA350C161B7}" presName="parentLin" presStyleCnt="0"/>
      <dgm:spPr/>
      <dgm:t>
        <a:bodyPr/>
        <a:lstStyle/>
        <a:p>
          <a:endParaRPr lang="ru-RU"/>
        </a:p>
      </dgm:t>
    </dgm:pt>
    <dgm:pt modelId="{491E05E0-776C-43D6-BCE4-2E7FCEC49783}" type="pres">
      <dgm:prSet presAssocID="{3E9876B6-081B-4E24-A81C-DAA350C161B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7AA4F6A-0B6C-4A46-B99B-B7D6F8D4DDFD}" type="pres">
      <dgm:prSet presAssocID="{3E9876B6-081B-4E24-A81C-DAA350C161B7}" presName="parentText" presStyleLbl="node1" presStyleIdx="2" presStyleCnt="7" custScaleY="160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724D1-8C11-494B-8F38-FB93DD81E35D}" type="pres">
      <dgm:prSet presAssocID="{3E9876B6-081B-4E24-A81C-DAA350C161B7}" presName="negativeSpace" presStyleCnt="0"/>
      <dgm:spPr/>
      <dgm:t>
        <a:bodyPr/>
        <a:lstStyle/>
        <a:p>
          <a:endParaRPr lang="ru-RU"/>
        </a:p>
      </dgm:t>
    </dgm:pt>
    <dgm:pt modelId="{3F3C9B46-7FC8-4841-A337-736A12D7C88F}" type="pres">
      <dgm:prSet presAssocID="{3E9876B6-081B-4E24-A81C-DAA350C161B7}" presName="childText" presStyleLbl="conFgAcc1" presStyleIdx="2" presStyleCnt="7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16548-44A3-4FC8-ADFF-7EAE7762DA96}" type="pres">
      <dgm:prSet presAssocID="{62CA57C9-489E-40AD-A07D-FCBD7D8466A9}" presName="spaceBetweenRectangles" presStyleCnt="0"/>
      <dgm:spPr/>
      <dgm:t>
        <a:bodyPr/>
        <a:lstStyle/>
        <a:p>
          <a:endParaRPr lang="ru-RU"/>
        </a:p>
      </dgm:t>
    </dgm:pt>
    <dgm:pt modelId="{07854906-6072-4CE6-84CB-14CD9D5C2778}" type="pres">
      <dgm:prSet presAssocID="{DB572124-235A-408B-B7E3-3F063B02BB55}" presName="parentLin" presStyleCnt="0"/>
      <dgm:spPr/>
      <dgm:t>
        <a:bodyPr/>
        <a:lstStyle/>
        <a:p>
          <a:endParaRPr lang="ru-RU"/>
        </a:p>
      </dgm:t>
    </dgm:pt>
    <dgm:pt modelId="{B0231CAB-00B7-4E4A-AEA2-3CF56531FC1F}" type="pres">
      <dgm:prSet presAssocID="{DB572124-235A-408B-B7E3-3F063B02BB5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70102C7E-AEB1-4526-AF86-CCD31BAA415E}" type="pres">
      <dgm:prSet presAssocID="{DB572124-235A-408B-B7E3-3F063B02BB55}" presName="parentText" presStyleLbl="node1" presStyleIdx="3" presStyleCnt="7" custScaleY="160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9C7C6-AB3B-467C-A1B5-9FB556FCBF3D}" type="pres">
      <dgm:prSet presAssocID="{DB572124-235A-408B-B7E3-3F063B02BB55}" presName="negativeSpace" presStyleCnt="0"/>
      <dgm:spPr/>
      <dgm:t>
        <a:bodyPr/>
        <a:lstStyle/>
        <a:p>
          <a:endParaRPr lang="ru-RU"/>
        </a:p>
      </dgm:t>
    </dgm:pt>
    <dgm:pt modelId="{E0534F3B-2C3C-401E-B63E-931E8ECB3D05}" type="pres">
      <dgm:prSet presAssocID="{DB572124-235A-408B-B7E3-3F063B02BB55}" presName="childText" presStyleLbl="conFgAcc1" presStyleIdx="3" presStyleCnt="7" custScaleX="100000" custLinFactNeighborX="-8001" custLinFactNeighborY="2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270D1-4B74-4FA0-8C7E-1CDCD73CBCDB}" type="pres">
      <dgm:prSet presAssocID="{305AAB40-C0D4-46C0-A420-86F3D482FD43}" presName="spaceBetweenRectangles" presStyleCnt="0"/>
      <dgm:spPr/>
      <dgm:t>
        <a:bodyPr/>
        <a:lstStyle/>
        <a:p>
          <a:endParaRPr lang="ru-RU"/>
        </a:p>
      </dgm:t>
    </dgm:pt>
    <dgm:pt modelId="{A8733AD8-AE44-433C-8740-441FD6961087}" type="pres">
      <dgm:prSet presAssocID="{79562308-E8A3-451D-9049-7A29FCF1E274}" presName="parentLin" presStyleCnt="0"/>
      <dgm:spPr/>
      <dgm:t>
        <a:bodyPr/>
        <a:lstStyle/>
        <a:p>
          <a:endParaRPr lang="ru-RU"/>
        </a:p>
      </dgm:t>
    </dgm:pt>
    <dgm:pt modelId="{45EF1B5C-78FC-4CEC-B8B7-3FBAB37119CC}" type="pres">
      <dgm:prSet presAssocID="{79562308-E8A3-451D-9049-7A29FCF1E27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80C6C33-EBC5-47A9-81AF-03A7472137E8}" type="pres">
      <dgm:prSet presAssocID="{79562308-E8A3-451D-9049-7A29FCF1E274}" presName="parentText" presStyleLbl="node1" presStyleIdx="4" presStyleCnt="7" custScaleY="160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490E2-F411-4BCD-A0DC-3DBAAE7B2189}" type="pres">
      <dgm:prSet presAssocID="{79562308-E8A3-451D-9049-7A29FCF1E274}" presName="negativeSpace" presStyleCnt="0"/>
      <dgm:spPr/>
      <dgm:t>
        <a:bodyPr/>
        <a:lstStyle/>
        <a:p>
          <a:endParaRPr lang="ru-RU"/>
        </a:p>
      </dgm:t>
    </dgm:pt>
    <dgm:pt modelId="{FE7E0DC4-9A2C-496E-BB76-988AAD78BA9B}" type="pres">
      <dgm:prSet presAssocID="{79562308-E8A3-451D-9049-7A29FCF1E274}" presName="childText" presStyleLbl="conFgAcc1" presStyleIdx="4" presStyleCnt="7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6EF20-E18C-4192-885C-3C3B5C669DB2}" type="pres">
      <dgm:prSet presAssocID="{CF51C60F-BE60-4CF0-8A11-141222F4B666}" presName="spaceBetweenRectangles" presStyleCnt="0"/>
      <dgm:spPr/>
      <dgm:t>
        <a:bodyPr/>
        <a:lstStyle/>
        <a:p>
          <a:endParaRPr lang="ru-RU"/>
        </a:p>
      </dgm:t>
    </dgm:pt>
    <dgm:pt modelId="{083E58CA-CCD3-4343-ABBA-9EDD2B2A6875}" type="pres">
      <dgm:prSet presAssocID="{BBCA7760-77DB-499F-9C2B-96E2DD39DB95}" presName="parentLin" presStyleCnt="0"/>
      <dgm:spPr/>
      <dgm:t>
        <a:bodyPr/>
        <a:lstStyle/>
        <a:p>
          <a:endParaRPr lang="ru-RU"/>
        </a:p>
      </dgm:t>
    </dgm:pt>
    <dgm:pt modelId="{617D4EBC-81AC-44C2-875A-4573A19F13C5}" type="pres">
      <dgm:prSet presAssocID="{BBCA7760-77DB-499F-9C2B-96E2DD39DB9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4621E4A-215B-4D2A-90C1-E871B69863B2}" type="pres">
      <dgm:prSet presAssocID="{BBCA7760-77DB-499F-9C2B-96E2DD39DB95}" presName="parentText" presStyleLbl="node1" presStyleIdx="5" presStyleCnt="7" custScaleY="160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0FC0B-BD08-40F4-B37B-DD52AD738EF3}" type="pres">
      <dgm:prSet presAssocID="{BBCA7760-77DB-499F-9C2B-96E2DD39DB95}" presName="negativeSpace" presStyleCnt="0"/>
      <dgm:spPr/>
      <dgm:t>
        <a:bodyPr/>
        <a:lstStyle/>
        <a:p>
          <a:endParaRPr lang="ru-RU"/>
        </a:p>
      </dgm:t>
    </dgm:pt>
    <dgm:pt modelId="{108D0D5F-44D6-4F39-BD0D-24744A41EBC2}" type="pres">
      <dgm:prSet presAssocID="{BBCA7760-77DB-499F-9C2B-96E2DD39DB95}" presName="childText" presStyleLbl="conFgAcc1" presStyleIdx="5" presStyleCnt="7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BB31E-E0C4-483D-ADB3-3053575B00D0}" type="pres">
      <dgm:prSet presAssocID="{BA38D554-0A45-4578-A59E-AFB08D54F016}" presName="spaceBetweenRectangles" presStyleCnt="0"/>
      <dgm:spPr/>
      <dgm:t>
        <a:bodyPr/>
        <a:lstStyle/>
        <a:p>
          <a:endParaRPr lang="ru-RU"/>
        </a:p>
      </dgm:t>
    </dgm:pt>
    <dgm:pt modelId="{DAED1FBE-888B-40C9-A25A-4187AA77F53E}" type="pres">
      <dgm:prSet presAssocID="{CD1D250C-3C06-49E0-ABE0-BCD6237730AF}" presName="parentLin" presStyleCnt="0"/>
      <dgm:spPr/>
      <dgm:t>
        <a:bodyPr/>
        <a:lstStyle/>
        <a:p>
          <a:endParaRPr lang="ru-RU"/>
        </a:p>
      </dgm:t>
    </dgm:pt>
    <dgm:pt modelId="{3C2EFCBB-8B5C-4B91-BABD-53F4BCDC1E69}" type="pres">
      <dgm:prSet presAssocID="{CD1D250C-3C06-49E0-ABE0-BCD6237730A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2733E05-56F0-475E-BB6D-EC6B737854E0}" type="pres">
      <dgm:prSet presAssocID="{CD1D250C-3C06-49E0-ABE0-BCD6237730AF}" presName="parentText" presStyleLbl="node1" presStyleIdx="6" presStyleCnt="7" custScaleY="160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3915E-FA15-42D3-A802-D14EA61B19F4}" type="pres">
      <dgm:prSet presAssocID="{CD1D250C-3C06-49E0-ABE0-BCD6237730AF}" presName="negativeSpace" presStyleCnt="0"/>
      <dgm:spPr/>
      <dgm:t>
        <a:bodyPr/>
        <a:lstStyle/>
        <a:p>
          <a:endParaRPr lang="ru-RU"/>
        </a:p>
      </dgm:t>
    </dgm:pt>
    <dgm:pt modelId="{52EB4423-C333-4CF1-B7EE-C3384EBDAF8E}" type="pres">
      <dgm:prSet presAssocID="{CD1D250C-3C06-49E0-ABE0-BCD6237730AF}" presName="childText" presStyleLbl="conFgAcc1" presStyleIdx="6" presStyleCnt="7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AEA7E-C84D-4E1D-B84B-957245AB5804}" srcId="{C3E1DC2F-CD02-45FD-A757-8AC8BAD46E79}" destId="{692AA92B-C413-4525-9B7D-38C96D5DF338}" srcOrd="1" destOrd="0" parTransId="{EE93C1AF-A8CF-44EC-9837-63D832375731}" sibTransId="{C6431D7E-FB8B-4856-9996-70AE2CE26CC2}"/>
    <dgm:cxn modelId="{D256F498-E5D0-4D61-8A71-C00745B94687}" type="presOf" srcId="{BBCA7760-77DB-499F-9C2B-96E2DD39DB95}" destId="{617D4EBC-81AC-44C2-875A-4573A19F13C5}" srcOrd="0" destOrd="0" presId="urn:microsoft.com/office/officeart/2005/8/layout/list1"/>
    <dgm:cxn modelId="{D6991CA4-AE39-47CB-95A1-2FE4B1703C55}" srcId="{C3E1DC2F-CD02-45FD-A757-8AC8BAD46E79}" destId="{79562308-E8A3-451D-9049-7A29FCF1E274}" srcOrd="4" destOrd="0" parTransId="{ED1AB594-6753-44DA-8518-3FE8A75ED00E}" sibTransId="{CF51C60F-BE60-4CF0-8A11-141222F4B666}"/>
    <dgm:cxn modelId="{72FA3A78-92C4-4557-94E9-960D37036286}" type="presOf" srcId="{5E1F8BC8-A7EB-4D14-B384-9993C446CB36}" destId="{52EB4423-C333-4CF1-B7EE-C3384EBDAF8E}" srcOrd="0" destOrd="0" presId="urn:microsoft.com/office/officeart/2005/8/layout/list1"/>
    <dgm:cxn modelId="{F133AADD-0E2C-4B23-BB5F-1D3937802C0F}" srcId="{C3E1DC2F-CD02-45FD-A757-8AC8BAD46E79}" destId="{BBCA7760-77DB-499F-9C2B-96E2DD39DB95}" srcOrd="5" destOrd="0" parTransId="{EC2682DB-6BA8-4292-AAFE-E0C029A313F5}" sibTransId="{BA38D554-0A45-4578-A59E-AFB08D54F016}"/>
    <dgm:cxn modelId="{B9A571D7-20AB-4A9E-9CD7-BDFFAB2932E0}" type="presOf" srcId="{DB572124-235A-408B-B7E3-3F063B02BB55}" destId="{B0231CAB-00B7-4E4A-AEA2-3CF56531FC1F}" srcOrd="0" destOrd="0" presId="urn:microsoft.com/office/officeart/2005/8/layout/list1"/>
    <dgm:cxn modelId="{105C0B3A-1452-4249-8861-1ACFDF4A8739}" type="presOf" srcId="{C0D29D71-3999-48B0-B66B-E98911F1F40B}" destId="{108D0D5F-44D6-4F39-BD0D-24744A41EBC2}" srcOrd="0" destOrd="0" presId="urn:microsoft.com/office/officeart/2005/8/layout/list1"/>
    <dgm:cxn modelId="{32E91750-40EC-4340-B04A-4914E5CA68A0}" type="presOf" srcId="{BBCA7760-77DB-499F-9C2B-96E2DD39DB95}" destId="{24621E4A-215B-4D2A-90C1-E871B69863B2}" srcOrd="1" destOrd="0" presId="urn:microsoft.com/office/officeart/2005/8/layout/list1"/>
    <dgm:cxn modelId="{D2B54054-2D75-45F5-9B89-553320AD8A00}" srcId="{3E9876B6-081B-4E24-A81C-DAA350C161B7}" destId="{EF5F3BF8-1666-439A-B4EC-D45364864D8B}" srcOrd="0" destOrd="0" parTransId="{E1C36E14-0B35-4469-8F95-A2A26F4181F3}" sibTransId="{8BA67921-B658-4A64-9EBC-598C027FA4EB}"/>
    <dgm:cxn modelId="{9C4259F6-4861-4261-B86B-A0D304EF9A94}" srcId="{DB572124-235A-408B-B7E3-3F063B02BB55}" destId="{1EF21403-4320-4BB9-80F1-C6124FD9A28E}" srcOrd="0" destOrd="0" parTransId="{D2AF33F8-24E7-419E-9A2B-33CBA807CE2C}" sibTransId="{79BFBFFC-5DD2-4CD2-B7E7-94DD454D3D34}"/>
    <dgm:cxn modelId="{7BA8F11A-459F-40D8-B25A-85D5293FD582}" srcId="{4F0A477D-4CAB-4D62-A4B5-2AD464D7D01B}" destId="{4CCFEDEB-F02F-4A05-AE6E-763B3C812500}" srcOrd="0" destOrd="0" parTransId="{573CB048-35F9-4B8E-BDD8-FC38CC3DCAB7}" sibTransId="{129DCE3E-6A73-41B8-AA9F-00E7578ACBDC}"/>
    <dgm:cxn modelId="{92B45E84-B573-4D3A-8825-7C3D30166D14}" type="presOf" srcId="{97BA1DEE-D338-4261-AD2E-52A50CABE6D8}" destId="{511F7FE8-0C47-4836-85B3-6FA5D5B335E9}" srcOrd="0" destOrd="0" presId="urn:microsoft.com/office/officeart/2005/8/layout/list1"/>
    <dgm:cxn modelId="{6707AC47-9725-4C5F-A83A-B1D0DF84EDB4}" srcId="{CD1D250C-3C06-49E0-ABE0-BCD6237730AF}" destId="{5E1F8BC8-A7EB-4D14-B384-9993C446CB36}" srcOrd="0" destOrd="0" parTransId="{7E16F32C-B7FD-4283-AA07-A82FC21B0062}" sibTransId="{242FC69E-2138-4151-BDE4-1CB545491810}"/>
    <dgm:cxn modelId="{6AB259D5-C6DF-45E7-9C5F-E81950D27FF0}" type="presOf" srcId="{692AA92B-C413-4525-9B7D-38C96D5DF338}" destId="{4839C4A9-C1BD-4AD8-BE5C-D67D3830B1EA}" srcOrd="0" destOrd="0" presId="urn:microsoft.com/office/officeart/2005/8/layout/list1"/>
    <dgm:cxn modelId="{2E006C03-64CB-41BD-80A0-1BE10441F8F9}" srcId="{79562308-E8A3-451D-9049-7A29FCF1E274}" destId="{C1A26B70-EB4B-499A-AF2B-CB25B8603F8C}" srcOrd="0" destOrd="0" parTransId="{A8903C02-54FC-40B8-B46F-A6C3D8A67D6C}" sibTransId="{DBD451D3-87CE-4217-A20B-02F49E470071}"/>
    <dgm:cxn modelId="{1A55782A-62A9-4B84-8DEF-64D48168D471}" type="presOf" srcId="{4F0A477D-4CAB-4D62-A4B5-2AD464D7D01B}" destId="{C7C00992-7096-4759-BCFD-3B83FFEF593C}" srcOrd="0" destOrd="0" presId="urn:microsoft.com/office/officeart/2005/8/layout/list1"/>
    <dgm:cxn modelId="{7286BF4E-8728-4908-A5DE-8ADF20490B0D}" srcId="{C3E1DC2F-CD02-45FD-A757-8AC8BAD46E79}" destId="{CD1D250C-3C06-49E0-ABE0-BCD6237730AF}" srcOrd="6" destOrd="0" parTransId="{97DB3BBF-3A88-41CE-90A2-85E3B1B0F98B}" sibTransId="{617F53DB-212C-490E-BFB3-7A6040B6F59F}"/>
    <dgm:cxn modelId="{7BE4D2DC-5D3C-4DA5-B9BB-41858F8DE506}" srcId="{BBCA7760-77DB-499F-9C2B-96E2DD39DB95}" destId="{C0D29D71-3999-48B0-B66B-E98911F1F40B}" srcOrd="0" destOrd="0" parTransId="{352FC3D5-A930-46F2-85EF-3CE41292D92D}" sibTransId="{54FE66E1-7294-44C9-BEFC-38A81AB1F86A}"/>
    <dgm:cxn modelId="{43E89A8C-FE80-48B7-9446-55B436B1388D}" srcId="{C3E1DC2F-CD02-45FD-A757-8AC8BAD46E79}" destId="{3E9876B6-081B-4E24-A81C-DAA350C161B7}" srcOrd="2" destOrd="0" parTransId="{DAE8ABE0-5E49-4AAD-8426-9B680993ADDD}" sibTransId="{62CA57C9-489E-40AD-A07D-FCBD7D8466A9}"/>
    <dgm:cxn modelId="{53F33FE4-5CEA-4EF2-B181-FBBB14C46C8C}" type="presOf" srcId="{3E9876B6-081B-4E24-A81C-DAA350C161B7}" destId="{491E05E0-776C-43D6-BCE4-2E7FCEC49783}" srcOrd="0" destOrd="0" presId="urn:microsoft.com/office/officeart/2005/8/layout/list1"/>
    <dgm:cxn modelId="{DB47D918-42B7-4DA8-A499-BD17C2FA89D4}" type="presOf" srcId="{DB572124-235A-408B-B7E3-3F063B02BB55}" destId="{70102C7E-AEB1-4526-AF86-CCD31BAA415E}" srcOrd="1" destOrd="0" presId="urn:microsoft.com/office/officeart/2005/8/layout/list1"/>
    <dgm:cxn modelId="{2DD80B5D-BA1E-4FDD-B7E4-310C7C3A8968}" type="presOf" srcId="{EF5F3BF8-1666-439A-B4EC-D45364864D8B}" destId="{3F3C9B46-7FC8-4841-A337-736A12D7C88F}" srcOrd="0" destOrd="0" presId="urn:microsoft.com/office/officeart/2005/8/layout/list1"/>
    <dgm:cxn modelId="{052F9DF2-ACAA-4A9A-BA0A-493605B17391}" type="presOf" srcId="{C1A26B70-EB4B-499A-AF2B-CB25B8603F8C}" destId="{FE7E0DC4-9A2C-496E-BB76-988AAD78BA9B}" srcOrd="0" destOrd="0" presId="urn:microsoft.com/office/officeart/2005/8/layout/list1"/>
    <dgm:cxn modelId="{E6A80869-EA1B-4376-A3BF-7557CA183F5F}" type="presOf" srcId="{4CCFEDEB-F02F-4A05-AE6E-763B3C812500}" destId="{78E1F39F-674D-4634-BC5E-4587AFEB74D1}" srcOrd="0" destOrd="0" presId="urn:microsoft.com/office/officeart/2005/8/layout/list1"/>
    <dgm:cxn modelId="{222A61B1-9674-413D-9303-5E4F07415ACA}" type="presOf" srcId="{79562308-E8A3-451D-9049-7A29FCF1E274}" destId="{45EF1B5C-78FC-4CEC-B8B7-3FBAB37119CC}" srcOrd="0" destOrd="0" presId="urn:microsoft.com/office/officeart/2005/8/layout/list1"/>
    <dgm:cxn modelId="{A6C2C815-8E0A-4131-8E88-DD61D6BB1935}" srcId="{C3E1DC2F-CD02-45FD-A757-8AC8BAD46E79}" destId="{DB572124-235A-408B-B7E3-3F063B02BB55}" srcOrd="3" destOrd="0" parTransId="{5377FA19-4C6B-4261-8E00-58858A79593F}" sibTransId="{305AAB40-C0D4-46C0-A420-86F3D482FD43}"/>
    <dgm:cxn modelId="{47B006EC-8826-499D-8848-487C4B5E9723}" type="presOf" srcId="{CD1D250C-3C06-49E0-ABE0-BCD6237730AF}" destId="{F2733E05-56F0-475E-BB6D-EC6B737854E0}" srcOrd="1" destOrd="0" presId="urn:microsoft.com/office/officeart/2005/8/layout/list1"/>
    <dgm:cxn modelId="{8CA234AE-717E-42D8-ACE7-4517E692B6AF}" srcId="{692AA92B-C413-4525-9B7D-38C96D5DF338}" destId="{97BA1DEE-D338-4261-AD2E-52A50CABE6D8}" srcOrd="0" destOrd="0" parTransId="{B16FF5CF-650E-4055-A649-999159F6A022}" sibTransId="{17D07106-0E45-47A0-A358-81FAE8CD4CF6}"/>
    <dgm:cxn modelId="{089C6C23-E43C-475F-8CC2-D432736A14CD}" type="presOf" srcId="{4F0A477D-4CAB-4D62-A4B5-2AD464D7D01B}" destId="{FCFA6168-F4E4-469A-8C7D-D20BBB5DB339}" srcOrd="1" destOrd="0" presId="urn:microsoft.com/office/officeart/2005/8/layout/list1"/>
    <dgm:cxn modelId="{EE64E9CF-F778-4EC9-9CBF-F4972A636DE1}" type="presOf" srcId="{CD1D250C-3C06-49E0-ABE0-BCD6237730AF}" destId="{3C2EFCBB-8B5C-4B91-BABD-53F4BCDC1E69}" srcOrd="0" destOrd="0" presId="urn:microsoft.com/office/officeart/2005/8/layout/list1"/>
    <dgm:cxn modelId="{5C780AEF-3570-461B-9445-B24FA0D8747C}" type="presOf" srcId="{C3E1DC2F-CD02-45FD-A757-8AC8BAD46E79}" destId="{3B27D043-FF0B-4F4A-8B4F-71CB5D8E8731}" srcOrd="0" destOrd="0" presId="urn:microsoft.com/office/officeart/2005/8/layout/list1"/>
    <dgm:cxn modelId="{EBDDE692-0485-4E2A-BCCB-21A6A1E30438}" srcId="{C3E1DC2F-CD02-45FD-A757-8AC8BAD46E79}" destId="{4F0A477D-4CAB-4D62-A4B5-2AD464D7D01B}" srcOrd="0" destOrd="0" parTransId="{E04232DE-47B3-4B43-AFE2-389C5828A2EB}" sibTransId="{5A6BF89D-93AB-40DA-AB7B-49AD44AE39B3}"/>
    <dgm:cxn modelId="{D3053C43-DA66-492E-905E-6A9BF5E32868}" type="presOf" srcId="{1EF21403-4320-4BB9-80F1-C6124FD9A28E}" destId="{E0534F3B-2C3C-401E-B63E-931E8ECB3D05}" srcOrd="0" destOrd="0" presId="urn:microsoft.com/office/officeart/2005/8/layout/list1"/>
    <dgm:cxn modelId="{E3521148-8199-42E5-88F8-89069C8DBCCD}" type="presOf" srcId="{3E9876B6-081B-4E24-A81C-DAA350C161B7}" destId="{47AA4F6A-0B6C-4A46-B99B-B7D6F8D4DDFD}" srcOrd="1" destOrd="0" presId="urn:microsoft.com/office/officeart/2005/8/layout/list1"/>
    <dgm:cxn modelId="{71D2AE10-70A1-4A8B-846B-FEE53BFAC96E}" type="presOf" srcId="{79562308-E8A3-451D-9049-7A29FCF1E274}" destId="{780C6C33-EBC5-47A9-81AF-03A7472137E8}" srcOrd="1" destOrd="0" presId="urn:microsoft.com/office/officeart/2005/8/layout/list1"/>
    <dgm:cxn modelId="{A6C9682E-2F64-40A7-9AD0-6E6A4694B198}" type="presOf" srcId="{692AA92B-C413-4525-9B7D-38C96D5DF338}" destId="{D4787460-2195-44AE-804E-0654846CE8EC}" srcOrd="1" destOrd="0" presId="urn:microsoft.com/office/officeart/2005/8/layout/list1"/>
    <dgm:cxn modelId="{27A6A737-821A-4454-B298-B44402926885}" type="presParOf" srcId="{3B27D043-FF0B-4F4A-8B4F-71CB5D8E8731}" destId="{09967760-1568-4FA3-9241-75285E77E820}" srcOrd="0" destOrd="0" presId="urn:microsoft.com/office/officeart/2005/8/layout/list1"/>
    <dgm:cxn modelId="{E6981344-BC64-4AB3-80B2-3AD7FF36EAEA}" type="presParOf" srcId="{09967760-1568-4FA3-9241-75285E77E820}" destId="{C7C00992-7096-4759-BCFD-3B83FFEF593C}" srcOrd="0" destOrd="0" presId="urn:microsoft.com/office/officeart/2005/8/layout/list1"/>
    <dgm:cxn modelId="{E4C903DE-86D4-496A-B136-7C86746D3A10}" type="presParOf" srcId="{09967760-1568-4FA3-9241-75285E77E820}" destId="{FCFA6168-F4E4-469A-8C7D-D20BBB5DB339}" srcOrd="1" destOrd="0" presId="urn:microsoft.com/office/officeart/2005/8/layout/list1"/>
    <dgm:cxn modelId="{96B6E2F8-4B3D-41DD-845C-5C0A97D6F1BD}" type="presParOf" srcId="{3B27D043-FF0B-4F4A-8B4F-71CB5D8E8731}" destId="{1B6A4EC5-EBD4-4497-BBDA-9BCBE5004EDB}" srcOrd="1" destOrd="0" presId="urn:microsoft.com/office/officeart/2005/8/layout/list1"/>
    <dgm:cxn modelId="{9EDDDA20-5831-4841-8A61-9F1732A618ED}" type="presParOf" srcId="{3B27D043-FF0B-4F4A-8B4F-71CB5D8E8731}" destId="{78E1F39F-674D-4634-BC5E-4587AFEB74D1}" srcOrd="2" destOrd="0" presId="urn:microsoft.com/office/officeart/2005/8/layout/list1"/>
    <dgm:cxn modelId="{888E518D-D344-48E9-84B0-AC487277095E}" type="presParOf" srcId="{3B27D043-FF0B-4F4A-8B4F-71CB5D8E8731}" destId="{B2A4594E-8039-441D-AF85-41FC2E7E48D0}" srcOrd="3" destOrd="0" presId="urn:microsoft.com/office/officeart/2005/8/layout/list1"/>
    <dgm:cxn modelId="{79CC63C9-37B9-4101-BB3B-DECA255A55D9}" type="presParOf" srcId="{3B27D043-FF0B-4F4A-8B4F-71CB5D8E8731}" destId="{03A41464-DA18-47DA-BFF2-057F6098C6E7}" srcOrd="4" destOrd="0" presId="urn:microsoft.com/office/officeart/2005/8/layout/list1"/>
    <dgm:cxn modelId="{3C651423-C36B-4A9A-9AD8-A4142FB80401}" type="presParOf" srcId="{03A41464-DA18-47DA-BFF2-057F6098C6E7}" destId="{4839C4A9-C1BD-4AD8-BE5C-D67D3830B1EA}" srcOrd="0" destOrd="0" presId="urn:microsoft.com/office/officeart/2005/8/layout/list1"/>
    <dgm:cxn modelId="{40A2256D-6278-4D7F-A55A-03EE8ECA3585}" type="presParOf" srcId="{03A41464-DA18-47DA-BFF2-057F6098C6E7}" destId="{D4787460-2195-44AE-804E-0654846CE8EC}" srcOrd="1" destOrd="0" presId="urn:microsoft.com/office/officeart/2005/8/layout/list1"/>
    <dgm:cxn modelId="{8997F0FD-5FAA-4578-9CDB-2470C29CEC10}" type="presParOf" srcId="{3B27D043-FF0B-4F4A-8B4F-71CB5D8E8731}" destId="{C542BBA2-0FA5-4743-8B58-83134810D644}" srcOrd="5" destOrd="0" presId="urn:microsoft.com/office/officeart/2005/8/layout/list1"/>
    <dgm:cxn modelId="{318BC6FC-A100-479F-AD62-D821207F4350}" type="presParOf" srcId="{3B27D043-FF0B-4F4A-8B4F-71CB5D8E8731}" destId="{511F7FE8-0C47-4836-85B3-6FA5D5B335E9}" srcOrd="6" destOrd="0" presId="urn:microsoft.com/office/officeart/2005/8/layout/list1"/>
    <dgm:cxn modelId="{12490B24-C632-4AB7-9AD6-791C31547528}" type="presParOf" srcId="{3B27D043-FF0B-4F4A-8B4F-71CB5D8E8731}" destId="{CA7A1169-A5AD-4B45-BDDE-88BBA1259321}" srcOrd="7" destOrd="0" presId="urn:microsoft.com/office/officeart/2005/8/layout/list1"/>
    <dgm:cxn modelId="{56E3B84F-FBB9-44C4-902A-729862B93D0A}" type="presParOf" srcId="{3B27D043-FF0B-4F4A-8B4F-71CB5D8E8731}" destId="{776B7523-04ED-4116-9BCD-14AE1D8ACB51}" srcOrd="8" destOrd="0" presId="urn:microsoft.com/office/officeart/2005/8/layout/list1"/>
    <dgm:cxn modelId="{46A74592-7205-43A1-B5DD-8FBFDA3A85EE}" type="presParOf" srcId="{776B7523-04ED-4116-9BCD-14AE1D8ACB51}" destId="{491E05E0-776C-43D6-BCE4-2E7FCEC49783}" srcOrd="0" destOrd="0" presId="urn:microsoft.com/office/officeart/2005/8/layout/list1"/>
    <dgm:cxn modelId="{617FEB61-3DE8-4C94-84F6-A6ACC723A58E}" type="presParOf" srcId="{776B7523-04ED-4116-9BCD-14AE1D8ACB51}" destId="{47AA4F6A-0B6C-4A46-B99B-B7D6F8D4DDFD}" srcOrd="1" destOrd="0" presId="urn:microsoft.com/office/officeart/2005/8/layout/list1"/>
    <dgm:cxn modelId="{0A3E9195-11E5-44C3-9C2F-A9DA81CCB5E2}" type="presParOf" srcId="{3B27D043-FF0B-4F4A-8B4F-71CB5D8E8731}" destId="{2BA724D1-8C11-494B-8F38-FB93DD81E35D}" srcOrd="9" destOrd="0" presId="urn:microsoft.com/office/officeart/2005/8/layout/list1"/>
    <dgm:cxn modelId="{F58788BA-F4A9-4940-BCBD-F3F5EC0240CC}" type="presParOf" srcId="{3B27D043-FF0B-4F4A-8B4F-71CB5D8E8731}" destId="{3F3C9B46-7FC8-4841-A337-736A12D7C88F}" srcOrd="10" destOrd="0" presId="urn:microsoft.com/office/officeart/2005/8/layout/list1"/>
    <dgm:cxn modelId="{BF4CED5D-625D-4C29-8399-896A7531CFEA}" type="presParOf" srcId="{3B27D043-FF0B-4F4A-8B4F-71CB5D8E8731}" destId="{31616548-44A3-4FC8-ADFF-7EAE7762DA96}" srcOrd="11" destOrd="0" presId="urn:microsoft.com/office/officeart/2005/8/layout/list1"/>
    <dgm:cxn modelId="{E96E213A-4022-4B7C-9589-39C0CA6009A2}" type="presParOf" srcId="{3B27D043-FF0B-4F4A-8B4F-71CB5D8E8731}" destId="{07854906-6072-4CE6-84CB-14CD9D5C2778}" srcOrd="12" destOrd="0" presId="urn:microsoft.com/office/officeart/2005/8/layout/list1"/>
    <dgm:cxn modelId="{190BC2B8-C496-42BE-BA96-201B59FFE718}" type="presParOf" srcId="{07854906-6072-4CE6-84CB-14CD9D5C2778}" destId="{B0231CAB-00B7-4E4A-AEA2-3CF56531FC1F}" srcOrd="0" destOrd="0" presId="urn:microsoft.com/office/officeart/2005/8/layout/list1"/>
    <dgm:cxn modelId="{913D6F11-250A-4DCE-A025-65BFCAB6E421}" type="presParOf" srcId="{07854906-6072-4CE6-84CB-14CD9D5C2778}" destId="{70102C7E-AEB1-4526-AF86-CCD31BAA415E}" srcOrd="1" destOrd="0" presId="urn:microsoft.com/office/officeart/2005/8/layout/list1"/>
    <dgm:cxn modelId="{A9940845-AFD8-49A6-870D-631AF0C45C87}" type="presParOf" srcId="{3B27D043-FF0B-4F4A-8B4F-71CB5D8E8731}" destId="{1F79C7C6-AB3B-467C-A1B5-9FB556FCBF3D}" srcOrd="13" destOrd="0" presId="urn:microsoft.com/office/officeart/2005/8/layout/list1"/>
    <dgm:cxn modelId="{6726E451-878E-4845-8B42-40B32E2D8F42}" type="presParOf" srcId="{3B27D043-FF0B-4F4A-8B4F-71CB5D8E8731}" destId="{E0534F3B-2C3C-401E-B63E-931E8ECB3D05}" srcOrd="14" destOrd="0" presId="urn:microsoft.com/office/officeart/2005/8/layout/list1"/>
    <dgm:cxn modelId="{EBC968BC-5668-4F8E-8E68-EB0801204E5C}" type="presParOf" srcId="{3B27D043-FF0B-4F4A-8B4F-71CB5D8E8731}" destId="{235270D1-4B74-4FA0-8C7E-1CDCD73CBCDB}" srcOrd="15" destOrd="0" presId="urn:microsoft.com/office/officeart/2005/8/layout/list1"/>
    <dgm:cxn modelId="{0096B84A-F228-4578-8654-30F199174D08}" type="presParOf" srcId="{3B27D043-FF0B-4F4A-8B4F-71CB5D8E8731}" destId="{A8733AD8-AE44-433C-8740-441FD6961087}" srcOrd="16" destOrd="0" presId="urn:microsoft.com/office/officeart/2005/8/layout/list1"/>
    <dgm:cxn modelId="{26581728-F35A-4E57-ADD1-5C89A485B367}" type="presParOf" srcId="{A8733AD8-AE44-433C-8740-441FD6961087}" destId="{45EF1B5C-78FC-4CEC-B8B7-3FBAB37119CC}" srcOrd="0" destOrd="0" presId="urn:microsoft.com/office/officeart/2005/8/layout/list1"/>
    <dgm:cxn modelId="{BE0ED3A3-825B-425A-9003-5EF9F54284F6}" type="presParOf" srcId="{A8733AD8-AE44-433C-8740-441FD6961087}" destId="{780C6C33-EBC5-47A9-81AF-03A7472137E8}" srcOrd="1" destOrd="0" presId="urn:microsoft.com/office/officeart/2005/8/layout/list1"/>
    <dgm:cxn modelId="{6DCA1FD5-14C2-4E9C-B9F3-543C4DCFD381}" type="presParOf" srcId="{3B27D043-FF0B-4F4A-8B4F-71CB5D8E8731}" destId="{FAE490E2-F411-4BCD-A0DC-3DBAAE7B2189}" srcOrd="17" destOrd="0" presId="urn:microsoft.com/office/officeart/2005/8/layout/list1"/>
    <dgm:cxn modelId="{57191477-B16F-4EE4-BD6B-C1CADBEF921C}" type="presParOf" srcId="{3B27D043-FF0B-4F4A-8B4F-71CB5D8E8731}" destId="{FE7E0DC4-9A2C-496E-BB76-988AAD78BA9B}" srcOrd="18" destOrd="0" presId="urn:microsoft.com/office/officeart/2005/8/layout/list1"/>
    <dgm:cxn modelId="{4E663A0A-10B9-4A6B-8CED-395CE7879843}" type="presParOf" srcId="{3B27D043-FF0B-4F4A-8B4F-71CB5D8E8731}" destId="{5C76EF20-E18C-4192-885C-3C3B5C669DB2}" srcOrd="19" destOrd="0" presId="urn:microsoft.com/office/officeart/2005/8/layout/list1"/>
    <dgm:cxn modelId="{AD1C11B6-51B6-442C-A59D-AE539DACC7A1}" type="presParOf" srcId="{3B27D043-FF0B-4F4A-8B4F-71CB5D8E8731}" destId="{083E58CA-CCD3-4343-ABBA-9EDD2B2A6875}" srcOrd="20" destOrd="0" presId="urn:microsoft.com/office/officeart/2005/8/layout/list1"/>
    <dgm:cxn modelId="{17FB3FFE-2347-4960-824B-8B49635F3E0D}" type="presParOf" srcId="{083E58CA-CCD3-4343-ABBA-9EDD2B2A6875}" destId="{617D4EBC-81AC-44C2-875A-4573A19F13C5}" srcOrd="0" destOrd="0" presId="urn:microsoft.com/office/officeart/2005/8/layout/list1"/>
    <dgm:cxn modelId="{86E5C4B0-A4F3-434D-ADAA-F8463ABEB0A3}" type="presParOf" srcId="{083E58CA-CCD3-4343-ABBA-9EDD2B2A6875}" destId="{24621E4A-215B-4D2A-90C1-E871B69863B2}" srcOrd="1" destOrd="0" presId="urn:microsoft.com/office/officeart/2005/8/layout/list1"/>
    <dgm:cxn modelId="{4F923EFB-50CC-47E4-BAEE-F71DF17B1FB3}" type="presParOf" srcId="{3B27D043-FF0B-4F4A-8B4F-71CB5D8E8731}" destId="{47C0FC0B-BD08-40F4-B37B-DD52AD738EF3}" srcOrd="21" destOrd="0" presId="urn:microsoft.com/office/officeart/2005/8/layout/list1"/>
    <dgm:cxn modelId="{0A2917E3-D0D0-406F-9099-B48528E5057E}" type="presParOf" srcId="{3B27D043-FF0B-4F4A-8B4F-71CB5D8E8731}" destId="{108D0D5F-44D6-4F39-BD0D-24744A41EBC2}" srcOrd="22" destOrd="0" presId="urn:microsoft.com/office/officeart/2005/8/layout/list1"/>
    <dgm:cxn modelId="{92BC3A8C-0B95-456E-8B56-3BA2B60CB290}" type="presParOf" srcId="{3B27D043-FF0B-4F4A-8B4F-71CB5D8E8731}" destId="{BFBBB31E-E0C4-483D-ADB3-3053575B00D0}" srcOrd="23" destOrd="0" presId="urn:microsoft.com/office/officeart/2005/8/layout/list1"/>
    <dgm:cxn modelId="{BDE89431-BCC1-4FA3-8BB5-0FA7A6EE9EB2}" type="presParOf" srcId="{3B27D043-FF0B-4F4A-8B4F-71CB5D8E8731}" destId="{DAED1FBE-888B-40C9-A25A-4187AA77F53E}" srcOrd="24" destOrd="0" presId="urn:microsoft.com/office/officeart/2005/8/layout/list1"/>
    <dgm:cxn modelId="{E8D0BD83-4324-4C08-BDC9-357AE4C04D0E}" type="presParOf" srcId="{DAED1FBE-888B-40C9-A25A-4187AA77F53E}" destId="{3C2EFCBB-8B5C-4B91-BABD-53F4BCDC1E69}" srcOrd="0" destOrd="0" presId="urn:microsoft.com/office/officeart/2005/8/layout/list1"/>
    <dgm:cxn modelId="{62740007-05E3-4C50-824A-1E91C77DEAC8}" type="presParOf" srcId="{DAED1FBE-888B-40C9-A25A-4187AA77F53E}" destId="{F2733E05-56F0-475E-BB6D-EC6B737854E0}" srcOrd="1" destOrd="0" presId="urn:microsoft.com/office/officeart/2005/8/layout/list1"/>
    <dgm:cxn modelId="{E46F464F-72B0-4C94-B7E7-1FD74BDAA9C3}" type="presParOf" srcId="{3B27D043-FF0B-4F4A-8B4F-71CB5D8E8731}" destId="{B243915E-FA15-42D3-A802-D14EA61B19F4}" srcOrd="25" destOrd="0" presId="urn:microsoft.com/office/officeart/2005/8/layout/list1"/>
    <dgm:cxn modelId="{7453DDA2-C685-4B37-9175-1BAAB3B9B3E8}" type="presParOf" srcId="{3B27D043-FF0B-4F4A-8B4F-71CB5D8E8731}" destId="{52EB4423-C333-4CF1-B7EE-C3384EBDAF8E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C52FE7-0C08-4030-A304-C49FA63B3C5C}" type="datetimeFigureOut">
              <a:rPr lang="ru-RU"/>
              <a:pPr>
                <a:defRPr/>
              </a:pPr>
              <a:t>09.06.2011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lkm;lm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1F8606-EBE4-4D5E-BD23-431D620E5F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0D194-4E0E-4919-AD39-68F9FA365454}" type="datetimeFigureOut">
              <a:rPr lang="ru-RU"/>
              <a:pPr>
                <a:defRPr/>
              </a:pPr>
              <a:t>09.06.2011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lkm;lm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C3C921-DBF9-4905-8748-BC15586B2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D9B93-3226-455C-86BE-4A8E9189E94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b="0" i="0" baseline="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 Special Economic Zone is a part of the Russian Federation territory determined by the Russian government with exclusive terms and conditions for business: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800" b="0" i="0" baseline="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Successfully used in Russia since 2005 as a mechanism for attracting foreign direct investments</a:t>
            </a:r>
          </a:p>
          <a:p>
            <a:pPr marL="355600" indent="-355600">
              <a:buFont typeface="Arial" pitchFamily="34" charset="0"/>
              <a:buNone/>
            </a:pPr>
            <a:endParaRPr lang="ru-RU" sz="800" b="0" i="0" baseline="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r>
              <a:rPr lang="en-US" sz="800" b="0" i="0" baseline="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Total of 24 special economic zones of four types including: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800" b="0" i="0" baseline="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four industrial special economic zones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800" b="0" i="0" baseline="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four special economic zones for innovation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800" b="0" i="0" baseline="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13 special economic zones for tourism and recreation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800" b="0" i="0" baseline="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three port special economic zones </a:t>
            </a:r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3C921-DBF9-4905-8748-BC15586B287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A Special Economic Zone is a part of the Russian Federation territory determined by the Russian government with special</a:t>
            </a:r>
            <a:r>
              <a:rPr lang="en-US" sz="1200" baseline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terms and conditions for doing business:</a:t>
            </a:r>
            <a:endParaRPr lang="en-US" sz="1200" b="1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Successfully used in Russia since 2005 as a mechanism for attracting foreign direct investments</a:t>
            </a:r>
            <a:endParaRPr lang="ru-RU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3C921-DBF9-4905-8748-BC15586B287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3C921-DBF9-4905-8748-BC15586B287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3C921-DBF9-4905-8748-BC15586B287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BDDB8-175A-4DE9-9477-FE8BF5CD80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3C921-DBF9-4905-8748-BC15586B287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43409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43409" y="5124450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239970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F436-1B94-44E5-A411-35D12D5707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13A8-5B6F-4068-8CAF-90F51AF7C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4176977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2B97-3ABC-4348-9753-6173CA810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21D3-ACF6-4846-A81B-49F1FCC7D9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90600" y="2819401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990600" y="2819401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46"/>
          <p:cNvSpPr>
            <a:spLocks/>
          </p:cNvSpPr>
          <p:nvPr userDrawn="1"/>
        </p:nvSpPr>
        <p:spPr bwMode="gray">
          <a:xfrm>
            <a:off x="0" y="0"/>
            <a:ext cx="9940396" cy="6858000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86412-6B1C-4255-9641-B9BC8D9745C0}" type="datetime2">
              <a:rPr lang="en-US"/>
              <a:pPr>
                <a:defRPr/>
              </a:pPr>
              <a:t>Thursday, 09 June, 2011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0339" y="6354763"/>
            <a:ext cx="3764625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Investors relations and international cooperation section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140" y="6354763"/>
            <a:ext cx="164756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F0565-675A-4FB9-87ED-9ADDF7BC92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DCE2-204C-475F-AF06-A0644A396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1A9A-BF89-45AC-9E13-3907C09E2C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9" y="300038"/>
            <a:ext cx="8915400" cy="628632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F7B2-2EFA-4B09-9CC1-0A426EE2D7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31A7-FDC2-4394-83CD-44F66A5EA8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67559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1650" y="1219201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9721-7884-4712-B60D-CAD94603F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95300" y="500063"/>
            <a:ext cx="197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8F90-7CC1-4E00-9C8C-138C00A961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Z:\newtek\_backgrounds_1.02\Tim\PP template sample\blue_globe.pn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10000"/>
          </a:blip>
          <a:srcRect r="25001" b="50000"/>
          <a:stretch>
            <a:fillRect/>
          </a:stretch>
        </p:blipFill>
        <p:spPr bwMode="auto">
          <a:xfrm>
            <a:off x="6191259" y="4571984"/>
            <a:ext cx="371474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eform 46"/>
          <p:cNvSpPr>
            <a:spLocks/>
          </p:cNvSpPr>
          <p:nvPr userDrawn="1"/>
        </p:nvSpPr>
        <p:spPr bwMode="gray">
          <a:xfrm>
            <a:off x="-34396" y="0"/>
            <a:ext cx="9940396" cy="6858000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Freeform 73"/>
          <p:cNvSpPr>
            <a:spLocks/>
          </p:cNvSpPr>
          <p:nvPr userDrawn="1"/>
        </p:nvSpPr>
        <p:spPr bwMode="gray">
          <a:xfrm>
            <a:off x="13758" y="0"/>
            <a:ext cx="9892242" cy="1042988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0" name="Title Placeholder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70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4344" y="1071564"/>
            <a:ext cx="89154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3840" y="6356351"/>
            <a:ext cx="21463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AE0A1-AD26-4141-B406-9906EB1CA2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61963" y="6462448"/>
            <a:ext cx="190500" cy="130704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Straight Connector 28"/>
          <p:cNvSpPr>
            <a:spLocks noChangeShapeType="1"/>
          </p:cNvSpPr>
          <p:nvPr userDrawn="1"/>
        </p:nvSpPr>
        <p:spPr bwMode="auto">
          <a:xfrm>
            <a:off x="495300" y="857232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038" name="Picture 14" descr="C:\Documents and Settings\schursin\Рабочий стол\oaooez-logo_eng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1709" y="47625"/>
            <a:ext cx="81690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1" r:id="rId2"/>
    <p:sldLayoutId id="2147484006" r:id="rId3"/>
    <p:sldLayoutId id="2147484002" r:id="rId4"/>
    <p:sldLayoutId id="2147484003" r:id="rId5"/>
    <p:sldLayoutId id="2147484007" r:id="rId6"/>
    <p:sldLayoutId id="2147484008" r:id="rId7"/>
    <p:sldLayoutId id="2147484009" r:id="rId8"/>
    <p:sldLayoutId id="2147484010" r:id="rId9"/>
    <p:sldLayoutId id="2147484004" r:id="rId10"/>
    <p:sldLayoutId id="21474840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oleObject" Target="../embeddings/_____Microsoft_Office_Excel_97-20032.xls"/><Relationship Id="rId15" Type="http://schemas.openxmlformats.org/officeDocument/2006/relationships/image" Target="../media/image30.jpeg"/><Relationship Id="rId10" Type="http://schemas.openxmlformats.org/officeDocument/2006/relationships/hyperlink" Target="http://www.bekaert.com/en.aspx" TargetMode="External"/><Relationship Id="rId19" Type="http://schemas.openxmlformats.org/officeDocument/2006/relationships/image" Target="../media/image34.png"/><Relationship Id="rId4" Type="http://schemas.openxmlformats.org/officeDocument/2006/relationships/oleObject" Target="../embeddings/_____Microsoft_Office_Excel_97-20031.xls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1736" y="1000126"/>
            <a:ext cx="8745140" cy="30003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  <a:endParaRPr lang="ru-RU" dirty="0"/>
          </a:p>
        </p:txBody>
      </p:sp>
      <p:pic>
        <p:nvPicPr>
          <p:cNvPr id="11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7274735" y="1214422"/>
            <a:ext cx="201217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012156" y="3851275"/>
            <a:ext cx="533995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dirty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Alexander </a:t>
            </a:r>
            <a:r>
              <a:rPr lang="en-US" sz="2000" dirty="0" err="1" smtClean="0">
                <a:solidFill>
                  <a:schemeClr val="tx2"/>
                </a:solidFill>
                <a:cs typeface="Arial" pitchFamily="34" charset="0"/>
              </a:rPr>
              <a:t>Temkin</a:t>
            </a: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,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JSC “Special Economic Zones”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Moscow 2011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endParaRPr 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496616" y="2708920"/>
            <a:ext cx="66624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RUSSIAN </a:t>
            </a:r>
            <a:endParaRPr lang="en-US" sz="2800" b="1" dirty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cs typeface="Arial" pitchFamily="34" charset="0"/>
              </a:rPr>
              <a:t>SPECIAL </a:t>
            </a:r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ECONOMIC ZONES: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 NEW INVESTMENT OPPORTUNITIES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152400"/>
            <a:ext cx="8915400" cy="704832"/>
          </a:xfrm>
        </p:spPr>
        <p:txBody>
          <a:bodyPr/>
          <a:lstStyle/>
          <a:p>
            <a:r>
              <a:rPr lang="en-US" sz="3200" dirty="0" smtClean="0">
                <a:latin typeface="+mn-lt"/>
                <a:cs typeface="Arial" pitchFamily="34" charset="0"/>
              </a:rPr>
              <a:t>Special economic zones in Russia</a:t>
            </a:r>
            <a:endParaRPr lang="ru-RU" sz="3200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E21D3-ACF6-4846-A81B-49F1FCC7D919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2139" y="1269988"/>
            <a:ext cx="4356232" cy="23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 eaLnBrk="0" hangingPunct="0">
              <a:lnSpc>
                <a:spcPct val="85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 Technology  and  innovation  zones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4466" y="1000109"/>
            <a:ext cx="4356232" cy="2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 eaLnBrk="0" hangingPunct="0">
              <a:lnSpc>
                <a:spcPct val="85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Industrial  zones</a:t>
            </a:r>
            <a:endParaRPr lang="ru-RU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333871" y="1000109"/>
            <a:ext cx="4356232" cy="2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 eaLnBrk="0" hangingPunct="0">
              <a:lnSpc>
                <a:spcPct val="85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lang="en-US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 Touristic  and  recreational  </a:t>
            </a:r>
            <a:r>
              <a:rPr lang="en-US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zones</a:t>
            </a:r>
            <a:endParaRPr lang="ru-RU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356198" y="1269988"/>
            <a:ext cx="4356232" cy="23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 eaLnBrk="0" hangingPunct="0">
              <a:lnSpc>
                <a:spcPct val="85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lang="en-US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  Port  </a:t>
            </a:r>
            <a:r>
              <a:rPr lang="en-US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zones</a:t>
            </a:r>
            <a:endParaRPr lang="ru-RU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Группа 481"/>
          <p:cNvGrpSpPr/>
          <p:nvPr/>
        </p:nvGrpSpPr>
        <p:grpSpPr>
          <a:xfrm>
            <a:off x="-4" y="1357295"/>
            <a:ext cx="9905972" cy="4946287"/>
            <a:chOff x="-4" y="1214417"/>
            <a:chExt cx="9001131" cy="5445937"/>
          </a:xfrm>
        </p:grpSpPr>
        <p:grpSp>
          <p:nvGrpSpPr>
            <p:cNvPr id="4" name="Группа 325"/>
            <p:cNvGrpSpPr/>
            <p:nvPr/>
          </p:nvGrpSpPr>
          <p:grpSpPr>
            <a:xfrm>
              <a:off x="-4" y="1214417"/>
              <a:ext cx="9001131" cy="4429153"/>
              <a:chOff x="1071538" y="1285860"/>
              <a:chExt cx="7617180" cy="4428501"/>
            </a:xfrm>
            <a:effectLst>
              <a:outerShdw blurRad="152400" sx="104000" sy="104000" algn="ctr" rotWithShape="0">
                <a:schemeClr val="tx2">
                  <a:alpha val="34000"/>
                </a:schemeClr>
              </a:outerShdw>
            </a:effectLst>
          </p:grpSpPr>
          <p:sp>
            <p:nvSpPr>
              <p:cNvPr id="70" name="Freeform 2"/>
              <p:cNvSpPr>
                <a:spLocks/>
              </p:cNvSpPr>
              <p:nvPr/>
            </p:nvSpPr>
            <p:spPr bwMode="auto">
              <a:xfrm>
                <a:off x="8297449" y="4545776"/>
                <a:ext cx="147648" cy="87560"/>
              </a:xfrm>
              <a:custGeom>
                <a:avLst/>
                <a:gdLst>
                  <a:gd name="T0" fmla="*/ 2147483647 w 115"/>
                  <a:gd name="T1" fmla="*/ 2147483647 h 69"/>
                  <a:gd name="T2" fmla="*/ 2147483647 w 115"/>
                  <a:gd name="T3" fmla="*/ 2147483647 h 69"/>
                  <a:gd name="T4" fmla="*/ 2147483647 w 115"/>
                  <a:gd name="T5" fmla="*/ 2147483647 h 69"/>
                  <a:gd name="T6" fmla="*/ 2147483647 w 115"/>
                  <a:gd name="T7" fmla="*/ 2147483647 h 69"/>
                  <a:gd name="T8" fmla="*/ 2147483647 w 115"/>
                  <a:gd name="T9" fmla="*/ 2147483647 h 69"/>
                  <a:gd name="T10" fmla="*/ 2147483647 w 115"/>
                  <a:gd name="T11" fmla="*/ 2147483647 h 69"/>
                  <a:gd name="T12" fmla="*/ 2147483647 w 115"/>
                  <a:gd name="T13" fmla="*/ 2147483647 h 69"/>
                  <a:gd name="T14" fmla="*/ 2147483647 w 115"/>
                  <a:gd name="T15" fmla="*/ 2147483647 h 69"/>
                  <a:gd name="T16" fmla="*/ 0 w 115"/>
                  <a:gd name="T17" fmla="*/ 2147483647 h 69"/>
                  <a:gd name="T18" fmla="*/ 0 w 115"/>
                  <a:gd name="T19" fmla="*/ 2147483647 h 69"/>
                  <a:gd name="T20" fmla="*/ 0 w 115"/>
                  <a:gd name="T21" fmla="*/ 2147483647 h 69"/>
                  <a:gd name="T22" fmla="*/ 0 w 115"/>
                  <a:gd name="T23" fmla="*/ 2147483647 h 69"/>
                  <a:gd name="T24" fmla="*/ 0 w 115"/>
                  <a:gd name="T25" fmla="*/ 0 h 69"/>
                  <a:gd name="T26" fmla="*/ 2147483647 w 115"/>
                  <a:gd name="T27" fmla="*/ 0 h 69"/>
                  <a:gd name="T28" fmla="*/ 2147483647 w 115"/>
                  <a:gd name="T29" fmla="*/ 0 h 69"/>
                  <a:gd name="T30" fmla="*/ 2147483647 w 115"/>
                  <a:gd name="T31" fmla="*/ 2147483647 h 69"/>
                  <a:gd name="T32" fmla="*/ 2147483647 w 115"/>
                  <a:gd name="T33" fmla="*/ 2147483647 h 69"/>
                  <a:gd name="T34" fmla="*/ 2147483647 w 115"/>
                  <a:gd name="T35" fmla="*/ 2147483647 h 69"/>
                  <a:gd name="T36" fmla="*/ 2147483647 w 115"/>
                  <a:gd name="T37" fmla="*/ 2147483647 h 69"/>
                  <a:gd name="T38" fmla="*/ 2147483647 w 115"/>
                  <a:gd name="T39" fmla="*/ 2147483647 h 69"/>
                  <a:gd name="T40" fmla="*/ 2147483647 w 115"/>
                  <a:gd name="T41" fmla="*/ 2147483647 h 69"/>
                  <a:gd name="T42" fmla="*/ 2147483647 w 115"/>
                  <a:gd name="T43" fmla="*/ 2147483647 h 69"/>
                  <a:gd name="T44" fmla="*/ 2147483647 w 115"/>
                  <a:gd name="T45" fmla="*/ 2147483647 h 69"/>
                  <a:gd name="T46" fmla="*/ 2147483647 w 115"/>
                  <a:gd name="T47" fmla="*/ 2147483647 h 69"/>
                  <a:gd name="T48" fmla="*/ 2147483647 w 115"/>
                  <a:gd name="T49" fmla="*/ 2147483647 h 69"/>
                  <a:gd name="T50" fmla="*/ 2147483647 w 115"/>
                  <a:gd name="T51" fmla="*/ 2147483647 h 69"/>
                  <a:gd name="T52" fmla="*/ 2147483647 w 115"/>
                  <a:gd name="T53" fmla="*/ 2147483647 h 69"/>
                  <a:gd name="T54" fmla="*/ 2147483647 w 115"/>
                  <a:gd name="T55" fmla="*/ 2147483647 h 69"/>
                  <a:gd name="T56" fmla="*/ 2147483647 w 115"/>
                  <a:gd name="T57" fmla="*/ 2147483647 h 69"/>
                  <a:gd name="T58" fmla="*/ 2147483647 w 115"/>
                  <a:gd name="T59" fmla="*/ 2147483647 h 69"/>
                  <a:gd name="T60" fmla="*/ 2147483647 w 115"/>
                  <a:gd name="T61" fmla="*/ 2147483647 h 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5"/>
                  <a:gd name="T94" fmla="*/ 0 h 69"/>
                  <a:gd name="T95" fmla="*/ 115 w 115"/>
                  <a:gd name="T96" fmla="*/ 69 h 6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5" h="69">
                    <a:moveTo>
                      <a:pt x="39" y="69"/>
                    </a:moveTo>
                    <a:lnTo>
                      <a:pt x="33" y="63"/>
                    </a:lnTo>
                    <a:lnTo>
                      <a:pt x="29" y="59"/>
                    </a:lnTo>
                    <a:lnTo>
                      <a:pt x="23" y="54"/>
                    </a:lnTo>
                    <a:lnTo>
                      <a:pt x="19" y="50"/>
                    </a:lnTo>
                    <a:lnTo>
                      <a:pt x="14" y="44"/>
                    </a:lnTo>
                    <a:lnTo>
                      <a:pt x="10" y="40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5"/>
                    </a:lnTo>
                    <a:lnTo>
                      <a:pt x="29" y="19"/>
                    </a:lnTo>
                    <a:lnTo>
                      <a:pt x="39" y="25"/>
                    </a:lnTo>
                    <a:lnTo>
                      <a:pt x="48" y="29"/>
                    </a:lnTo>
                    <a:lnTo>
                      <a:pt x="71" y="34"/>
                    </a:lnTo>
                    <a:lnTo>
                      <a:pt x="96" y="40"/>
                    </a:lnTo>
                    <a:lnTo>
                      <a:pt x="106" y="44"/>
                    </a:lnTo>
                    <a:lnTo>
                      <a:pt x="115" y="50"/>
                    </a:lnTo>
                    <a:lnTo>
                      <a:pt x="115" y="54"/>
                    </a:lnTo>
                    <a:lnTo>
                      <a:pt x="115" y="59"/>
                    </a:lnTo>
                    <a:lnTo>
                      <a:pt x="96" y="63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1" name="Freeform 3"/>
              <p:cNvSpPr>
                <a:spLocks/>
              </p:cNvSpPr>
              <p:nvPr/>
            </p:nvSpPr>
            <p:spPr bwMode="auto">
              <a:xfrm>
                <a:off x="7886987" y="4084403"/>
                <a:ext cx="398651" cy="426011"/>
              </a:xfrm>
              <a:custGeom>
                <a:avLst/>
                <a:gdLst>
                  <a:gd name="T0" fmla="*/ 2147483647 w 302"/>
                  <a:gd name="T1" fmla="*/ 2147483647 h 338"/>
                  <a:gd name="T2" fmla="*/ 2147483647 w 302"/>
                  <a:gd name="T3" fmla="*/ 2147483647 h 338"/>
                  <a:gd name="T4" fmla="*/ 2147483647 w 302"/>
                  <a:gd name="T5" fmla="*/ 2147483647 h 338"/>
                  <a:gd name="T6" fmla="*/ 2147483647 w 302"/>
                  <a:gd name="T7" fmla="*/ 2147483647 h 338"/>
                  <a:gd name="T8" fmla="*/ 2147483647 w 302"/>
                  <a:gd name="T9" fmla="*/ 2147483647 h 338"/>
                  <a:gd name="T10" fmla="*/ 2147483647 w 302"/>
                  <a:gd name="T11" fmla="*/ 2147483647 h 338"/>
                  <a:gd name="T12" fmla="*/ 2147483647 w 302"/>
                  <a:gd name="T13" fmla="*/ 2147483647 h 338"/>
                  <a:gd name="T14" fmla="*/ 2147483647 w 302"/>
                  <a:gd name="T15" fmla="*/ 2147483647 h 338"/>
                  <a:gd name="T16" fmla="*/ 2147483647 w 302"/>
                  <a:gd name="T17" fmla="*/ 2147483647 h 338"/>
                  <a:gd name="T18" fmla="*/ 2147483647 w 302"/>
                  <a:gd name="T19" fmla="*/ 2147483647 h 338"/>
                  <a:gd name="T20" fmla="*/ 2147483647 w 302"/>
                  <a:gd name="T21" fmla="*/ 2147483647 h 338"/>
                  <a:gd name="T22" fmla="*/ 2147483647 w 302"/>
                  <a:gd name="T23" fmla="*/ 2147483647 h 338"/>
                  <a:gd name="T24" fmla="*/ 2147483647 w 302"/>
                  <a:gd name="T25" fmla="*/ 2147483647 h 338"/>
                  <a:gd name="T26" fmla="*/ 2147483647 w 302"/>
                  <a:gd name="T27" fmla="*/ 2147483647 h 338"/>
                  <a:gd name="T28" fmla="*/ 2147483647 w 302"/>
                  <a:gd name="T29" fmla="*/ 2147483647 h 338"/>
                  <a:gd name="T30" fmla="*/ 2147483647 w 302"/>
                  <a:gd name="T31" fmla="*/ 2147483647 h 338"/>
                  <a:gd name="T32" fmla="*/ 2147483647 w 302"/>
                  <a:gd name="T33" fmla="*/ 2147483647 h 338"/>
                  <a:gd name="T34" fmla="*/ 0 w 302"/>
                  <a:gd name="T35" fmla="*/ 2147483647 h 338"/>
                  <a:gd name="T36" fmla="*/ 2147483647 w 302"/>
                  <a:gd name="T37" fmla="*/ 2147483647 h 338"/>
                  <a:gd name="T38" fmla="*/ 2147483647 w 302"/>
                  <a:gd name="T39" fmla="*/ 2147483647 h 338"/>
                  <a:gd name="T40" fmla="*/ 2147483647 w 302"/>
                  <a:gd name="T41" fmla="*/ 2147483647 h 338"/>
                  <a:gd name="T42" fmla="*/ 2147483647 w 302"/>
                  <a:gd name="T43" fmla="*/ 2147483647 h 338"/>
                  <a:gd name="T44" fmla="*/ 2147483647 w 302"/>
                  <a:gd name="T45" fmla="*/ 2147483647 h 338"/>
                  <a:gd name="T46" fmla="*/ 2147483647 w 302"/>
                  <a:gd name="T47" fmla="*/ 2147483647 h 338"/>
                  <a:gd name="T48" fmla="*/ 2147483647 w 302"/>
                  <a:gd name="T49" fmla="*/ 2147483647 h 338"/>
                  <a:gd name="T50" fmla="*/ 2147483647 w 302"/>
                  <a:gd name="T51" fmla="*/ 2147483647 h 338"/>
                  <a:gd name="T52" fmla="*/ 2147483647 w 302"/>
                  <a:gd name="T53" fmla="*/ 2147483647 h 338"/>
                  <a:gd name="T54" fmla="*/ 2147483647 w 302"/>
                  <a:gd name="T55" fmla="*/ 2147483647 h 338"/>
                  <a:gd name="T56" fmla="*/ 2147483647 w 302"/>
                  <a:gd name="T57" fmla="*/ 2147483647 h 338"/>
                  <a:gd name="T58" fmla="*/ 2147483647 w 302"/>
                  <a:gd name="T59" fmla="*/ 2147483647 h 338"/>
                  <a:gd name="T60" fmla="*/ 2147483647 w 302"/>
                  <a:gd name="T61" fmla="*/ 2147483647 h 338"/>
                  <a:gd name="T62" fmla="*/ 2147483647 w 302"/>
                  <a:gd name="T63" fmla="*/ 2147483647 h 338"/>
                  <a:gd name="T64" fmla="*/ 2147483647 w 302"/>
                  <a:gd name="T65" fmla="*/ 2147483647 h 338"/>
                  <a:gd name="T66" fmla="*/ 2147483647 w 302"/>
                  <a:gd name="T67" fmla="*/ 2147483647 h 338"/>
                  <a:gd name="T68" fmla="*/ 2147483647 w 302"/>
                  <a:gd name="T69" fmla="*/ 2147483647 h 338"/>
                  <a:gd name="T70" fmla="*/ 2147483647 w 302"/>
                  <a:gd name="T71" fmla="*/ 2147483647 h 338"/>
                  <a:gd name="T72" fmla="*/ 2147483647 w 302"/>
                  <a:gd name="T73" fmla="*/ 2147483647 h 338"/>
                  <a:gd name="T74" fmla="*/ 2147483647 w 302"/>
                  <a:gd name="T75" fmla="*/ 2147483647 h 338"/>
                  <a:gd name="T76" fmla="*/ 2147483647 w 302"/>
                  <a:gd name="T77" fmla="*/ 2147483647 h 338"/>
                  <a:gd name="T78" fmla="*/ 2147483647 w 302"/>
                  <a:gd name="T79" fmla="*/ 2147483647 h 338"/>
                  <a:gd name="T80" fmla="*/ 2147483647 w 302"/>
                  <a:gd name="T81" fmla="*/ 2147483647 h 338"/>
                  <a:gd name="T82" fmla="*/ 2147483647 w 302"/>
                  <a:gd name="T83" fmla="*/ 2147483647 h 338"/>
                  <a:gd name="T84" fmla="*/ 2147483647 w 302"/>
                  <a:gd name="T85" fmla="*/ 2147483647 h 338"/>
                  <a:gd name="T86" fmla="*/ 2147483647 w 302"/>
                  <a:gd name="T87" fmla="*/ 2147483647 h 338"/>
                  <a:gd name="T88" fmla="*/ 2147483647 w 302"/>
                  <a:gd name="T89" fmla="*/ 2147483647 h 338"/>
                  <a:gd name="T90" fmla="*/ 2147483647 w 302"/>
                  <a:gd name="T91" fmla="*/ 2147483647 h 338"/>
                  <a:gd name="T92" fmla="*/ 2147483647 w 302"/>
                  <a:gd name="T93" fmla="*/ 2147483647 h 338"/>
                  <a:gd name="T94" fmla="*/ 2147483647 w 302"/>
                  <a:gd name="T95" fmla="*/ 2147483647 h 338"/>
                  <a:gd name="T96" fmla="*/ 2147483647 w 302"/>
                  <a:gd name="T97" fmla="*/ 2147483647 h 3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338"/>
                  <a:gd name="T149" fmla="*/ 302 w 302"/>
                  <a:gd name="T150" fmla="*/ 338 h 3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338">
                    <a:moveTo>
                      <a:pt x="254" y="338"/>
                    </a:moveTo>
                    <a:lnTo>
                      <a:pt x="248" y="334"/>
                    </a:lnTo>
                    <a:lnTo>
                      <a:pt x="242" y="328"/>
                    </a:lnTo>
                    <a:lnTo>
                      <a:pt x="242" y="325"/>
                    </a:lnTo>
                    <a:lnTo>
                      <a:pt x="242" y="319"/>
                    </a:lnTo>
                    <a:lnTo>
                      <a:pt x="238" y="315"/>
                    </a:lnTo>
                    <a:lnTo>
                      <a:pt x="233" y="309"/>
                    </a:lnTo>
                    <a:lnTo>
                      <a:pt x="233" y="305"/>
                    </a:lnTo>
                    <a:lnTo>
                      <a:pt x="233" y="300"/>
                    </a:lnTo>
                    <a:lnTo>
                      <a:pt x="233" y="284"/>
                    </a:lnTo>
                    <a:lnTo>
                      <a:pt x="233" y="271"/>
                    </a:lnTo>
                    <a:lnTo>
                      <a:pt x="223" y="271"/>
                    </a:lnTo>
                    <a:lnTo>
                      <a:pt x="213" y="271"/>
                    </a:lnTo>
                    <a:lnTo>
                      <a:pt x="215" y="261"/>
                    </a:lnTo>
                    <a:lnTo>
                      <a:pt x="215" y="256"/>
                    </a:lnTo>
                    <a:lnTo>
                      <a:pt x="213" y="248"/>
                    </a:lnTo>
                    <a:lnTo>
                      <a:pt x="209" y="244"/>
                    </a:lnTo>
                    <a:lnTo>
                      <a:pt x="200" y="236"/>
                    </a:lnTo>
                    <a:lnTo>
                      <a:pt x="185" y="233"/>
                    </a:lnTo>
                    <a:lnTo>
                      <a:pt x="181" y="233"/>
                    </a:lnTo>
                    <a:lnTo>
                      <a:pt x="175" y="233"/>
                    </a:lnTo>
                    <a:lnTo>
                      <a:pt x="175" y="227"/>
                    </a:lnTo>
                    <a:lnTo>
                      <a:pt x="175" y="223"/>
                    </a:lnTo>
                    <a:lnTo>
                      <a:pt x="177" y="208"/>
                    </a:lnTo>
                    <a:lnTo>
                      <a:pt x="179" y="194"/>
                    </a:lnTo>
                    <a:lnTo>
                      <a:pt x="154" y="173"/>
                    </a:lnTo>
                    <a:lnTo>
                      <a:pt x="114" y="146"/>
                    </a:lnTo>
                    <a:lnTo>
                      <a:pt x="75" y="121"/>
                    </a:lnTo>
                    <a:lnTo>
                      <a:pt x="50" y="100"/>
                    </a:lnTo>
                    <a:lnTo>
                      <a:pt x="54" y="96"/>
                    </a:lnTo>
                    <a:lnTo>
                      <a:pt x="60" y="92"/>
                    </a:lnTo>
                    <a:lnTo>
                      <a:pt x="35" y="79"/>
                    </a:lnTo>
                    <a:lnTo>
                      <a:pt x="12" y="67"/>
                    </a:lnTo>
                    <a:lnTo>
                      <a:pt x="6" y="67"/>
                    </a:lnTo>
                    <a:lnTo>
                      <a:pt x="0" y="67"/>
                    </a:lnTo>
                    <a:lnTo>
                      <a:pt x="0" y="52"/>
                    </a:lnTo>
                    <a:lnTo>
                      <a:pt x="0" y="39"/>
                    </a:lnTo>
                    <a:lnTo>
                      <a:pt x="6" y="33"/>
                    </a:lnTo>
                    <a:lnTo>
                      <a:pt x="12" y="29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6" y="10"/>
                    </a:lnTo>
                    <a:lnTo>
                      <a:pt x="21" y="0"/>
                    </a:lnTo>
                    <a:lnTo>
                      <a:pt x="31" y="4"/>
                    </a:lnTo>
                    <a:lnTo>
                      <a:pt x="41" y="10"/>
                    </a:lnTo>
                    <a:lnTo>
                      <a:pt x="50" y="14"/>
                    </a:lnTo>
                    <a:lnTo>
                      <a:pt x="60" y="20"/>
                    </a:lnTo>
                    <a:lnTo>
                      <a:pt x="64" y="23"/>
                    </a:lnTo>
                    <a:lnTo>
                      <a:pt x="69" y="29"/>
                    </a:lnTo>
                    <a:lnTo>
                      <a:pt x="73" y="33"/>
                    </a:lnTo>
                    <a:lnTo>
                      <a:pt x="79" y="39"/>
                    </a:lnTo>
                    <a:lnTo>
                      <a:pt x="83" y="43"/>
                    </a:lnTo>
                    <a:lnTo>
                      <a:pt x="89" y="48"/>
                    </a:lnTo>
                    <a:lnTo>
                      <a:pt x="92" y="52"/>
                    </a:lnTo>
                    <a:lnTo>
                      <a:pt x="98" y="58"/>
                    </a:lnTo>
                    <a:lnTo>
                      <a:pt x="98" y="62"/>
                    </a:lnTo>
                    <a:lnTo>
                      <a:pt x="98" y="67"/>
                    </a:lnTo>
                    <a:lnTo>
                      <a:pt x="102" y="73"/>
                    </a:lnTo>
                    <a:lnTo>
                      <a:pt x="108" y="77"/>
                    </a:lnTo>
                    <a:lnTo>
                      <a:pt x="112" y="83"/>
                    </a:lnTo>
                    <a:lnTo>
                      <a:pt x="117" y="87"/>
                    </a:lnTo>
                    <a:lnTo>
                      <a:pt x="121" y="92"/>
                    </a:lnTo>
                    <a:lnTo>
                      <a:pt x="127" y="96"/>
                    </a:lnTo>
                    <a:lnTo>
                      <a:pt x="131" y="106"/>
                    </a:lnTo>
                    <a:lnTo>
                      <a:pt x="137" y="115"/>
                    </a:lnTo>
                    <a:lnTo>
                      <a:pt x="140" y="121"/>
                    </a:lnTo>
                    <a:lnTo>
                      <a:pt x="146" y="125"/>
                    </a:lnTo>
                    <a:lnTo>
                      <a:pt x="156" y="131"/>
                    </a:lnTo>
                    <a:lnTo>
                      <a:pt x="165" y="137"/>
                    </a:lnTo>
                    <a:lnTo>
                      <a:pt x="169" y="140"/>
                    </a:lnTo>
                    <a:lnTo>
                      <a:pt x="175" y="144"/>
                    </a:lnTo>
                    <a:lnTo>
                      <a:pt x="185" y="150"/>
                    </a:lnTo>
                    <a:lnTo>
                      <a:pt x="194" y="154"/>
                    </a:lnTo>
                    <a:lnTo>
                      <a:pt x="204" y="160"/>
                    </a:lnTo>
                    <a:lnTo>
                      <a:pt x="213" y="165"/>
                    </a:lnTo>
                    <a:lnTo>
                      <a:pt x="219" y="169"/>
                    </a:lnTo>
                    <a:lnTo>
                      <a:pt x="223" y="175"/>
                    </a:lnTo>
                    <a:lnTo>
                      <a:pt x="238" y="179"/>
                    </a:lnTo>
                    <a:lnTo>
                      <a:pt x="254" y="185"/>
                    </a:lnTo>
                    <a:lnTo>
                      <a:pt x="257" y="188"/>
                    </a:lnTo>
                    <a:lnTo>
                      <a:pt x="261" y="194"/>
                    </a:lnTo>
                    <a:lnTo>
                      <a:pt x="277" y="198"/>
                    </a:lnTo>
                    <a:lnTo>
                      <a:pt x="292" y="204"/>
                    </a:lnTo>
                    <a:lnTo>
                      <a:pt x="296" y="208"/>
                    </a:lnTo>
                    <a:lnTo>
                      <a:pt x="302" y="213"/>
                    </a:lnTo>
                    <a:lnTo>
                      <a:pt x="302" y="217"/>
                    </a:lnTo>
                    <a:lnTo>
                      <a:pt x="302" y="223"/>
                    </a:lnTo>
                    <a:lnTo>
                      <a:pt x="280" y="227"/>
                    </a:lnTo>
                    <a:lnTo>
                      <a:pt x="259" y="229"/>
                    </a:lnTo>
                    <a:lnTo>
                      <a:pt x="254" y="244"/>
                    </a:lnTo>
                    <a:lnTo>
                      <a:pt x="250" y="257"/>
                    </a:lnTo>
                    <a:lnTo>
                      <a:pt x="248" y="267"/>
                    </a:lnTo>
                    <a:lnTo>
                      <a:pt x="250" y="279"/>
                    </a:lnTo>
                    <a:lnTo>
                      <a:pt x="257" y="300"/>
                    </a:lnTo>
                    <a:lnTo>
                      <a:pt x="273" y="325"/>
                    </a:lnTo>
                    <a:lnTo>
                      <a:pt x="269" y="327"/>
                    </a:lnTo>
                    <a:lnTo>
                      <a:pt x="267" y="328"/>
                    </a:lnTo>
                    <a:lnTo>
                      <a:pt x="259" y="334"/>
                    </a:lnTo>
                    <a:lnTo>
                      <a:pt x="254" y="338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2" name="Freeform 4"/>
              <p:cNvSpPr>
                <a:spLocks/>
              </p:cNvSpPr>
              <p:nvPr/>
            </p:nvSpPr>
            <p:spPr bwMode="auto">
              <a:xfrm>
                <a:off x="4688924" y="5094708"/>
                <a:ext cx="253955" cy="427696"/>
              </a:xfrm>
              <a:custGeom>
                <a:avLst/>
                <a:gdLst>
                  <a:gd name="T0" fmla="*/ 0 w 193"/>
                  <a:gd name="T1" fmla="*/ 2147483647 h 340"/>
                  <a:gd name="T2" fmla="*/ 2147483647 w 193"/>
                  <a:gd name="T3" fmla="*/ 2147483647 h 340"/>
                  <a:gd name="T4" fmla="*/ 2147483647 w 193"/>
                  <a:gd name="T5" fmla="*/ 2147483647 h 340"/>
                  <a:gd name="T6" fmla="*/ 2147483647 w 193"/>
                  <a:gd name="T7" fmla="*/ 2147483647 h 340"/>
                  <a:gd name="T8" fmla="*/ 2147483647 w 193"/>
                  <a:gd name="T9" fmla="*/ 2147483647 h 340"/>
                  <a:gd name="T10" fmla="*/ 2147483647 w 193"/>
                  <a:gd name="T11" fmla="*/ 2147483647 h 340"/>
                  <a:gd name="T12" fmla="*/ 2147483647 w 193"/>
                  <a:gd name="T13" fmla="*/ 2147483647 h 340"/>
                  <a:gd name="T14" fmla="*/ 2147483647 w 193"/>
                  <a:gd name="T15" fmla="*/ 2147483647 h 340"/>
                  <a:gd name="T16" fmla="*/ 2147483647 w 193"/>
                  <a:gd name="T17" fmla="*/ 2147483647 h 340"/>
                  <a:gd name="T18" fmla="*/ 2147483647 w 193"/>
                  <a:gd name="T19" fmla="*/ 2147483647 h 340"/>
                  <a:gd name="T20" fmla="*/ 2147483647 w 193"/>
                  <a:gd name="T21" fmla="*/ 2147483647 h 340"/>
                  <a:gd name="T22" fmla="*/ 2147483647 w 193"/>
                  <a:gd name="T23" fmla="*/ 2147483647 h 340"/>
                  <a:gd name="T24" fmla="*/ 2147483647 w 193"/>
                  <a:gd name="T25" fmla="*/ 2147483647 h 340"/>
                  <a:gd name="T26" fmla="*/ 2147483647 w 193"/>
                  <a:gd name="T27" fmla="*/ 2147483647 h 340"/>
                  <a:gd name="T28" fmla="*/ 2147483647 w 193"/>
                  <a:gd name="T29" fmla="*/ 2147483647 h 340"/>
                  <a:gd name="T30" fmla="*/ 2147483647 w 193"/>
                  <a:gd name="T31" fmla="*/ 2147483647 h 340"/>
                  <a:gd name="T32" fmla="*/ 2147483647 w 193"/>
                  <a:gd name="T33" fmla="*/ 2147483647 h 340"/>
                  <a:gd name="T34" fmla="*/ 2147483647 w 193"/>
                  <a:gd name="T35" fmla="*/ 2147483647 h 340"/>
                  <a:gd name="T36" fmla="*/ 2147483647 w 193"/>
                  <a:gd name="T37" fmla="*/ 2147483647 h 340"/>
                  <a:gd name="T38" fmla="*/ 2147483647 w 193"/>
                  <a:gd name="T39" fmla="*/ 2147483647 h 340"/>
                  <a:gd name="T40" fmla="*/ 2147483647 w 193"/>
                  <a:gd name="T41" fmla="*/ 2147483647 h 340"/>
                  <a:gd name="T42" fmla="*/ 2147483647 w 193"/>
                  <a:gd name="T43" fmla="*/ 2147483647 h 340"/>
                  <a:gd name="T44" fmla="*/ 2147483647 w 193"/>
                  <a:gd name="T45" fmla="*/ 2147483647 h 340"/>
                  <a:gd name="T46" fmla="*/ 2147483647 w 193"/>
                  <a:gd name="T47" fmla="*/ 2147483647 h 340"/>
                  <a:gd name="T48" fmla="*/ 2147483647 w 193"/>
                  <a:gd name="T49" fmla="*/ 2147483647 h 340"/>
                  <a:gd name="T50" fmla="*/ 2147483647 w 193"/>
                  <a:gd name="T51" fmla="*/ 2147483647 h 340"/>
                  <a:gd name="T52" fmla="*/ 2147483647 w 193"/>
                  <a:gd name="T53" fmla="*/ 2147483647 h 340"/>
                  <a:gd name="T54" fmla="*/ 2147483647 w 193"/>
                  <a:gd name="T55" fmla="*/ 2147483647 h 340"/>
                  <a:gd name="T56" fmla="*/ 2147483647 w 193"/>
                  <a:gd name="T57" fmla="*/ 2147483647 h 340"/>
                  <a:gd name="T58" fmla="*/ 2147483647 w 193"/>
                  <a:gd name="T59" fmla="*/ 2147483647 h 340"/>
                  <a:gd name="T60" fmla="*/ 2147483647 w 193"/>
                  <a:gd name="T61" fmla="*/ 2147483647 h 340"/>
                  <a:gd name="T62" fmla="*/ 2147483647 w 193"/>
                  <a:gd name="T63" fmla="*/ 2147483647 h 340"/>
                  <a:gd name="T64" fmla="*/ 2147483647 w 193"/>
                  <a:gd name="T65" fmla="*/ 2147483647 h 340"/>
                  <a:gd name="T66" fmla="*/ 2147483647 w 193"/>
                  <a:gd name="T67" fmla="*/ 2147483647 h 340"/>
                  <a:gd name="T68" fmla="*/ 2147483647 w 193"/>
                  <a:gd name="T69" fmla="*/ 2147483647 h 340"/>
                  <a:gd name="T70" fmla="*/ 2147483647 w 193"/>
                  <a:gd name="T71" fmla="*/ 2147483647 h 340"/>
                  <a:gd name="T72" fmla="*/ 2147483647 w 193"/>
                  <a:gd name="T73" fmla="*/ 2147483647 h 340"/>
                  <a:gd name="T74" fmla="*/ 2147483647 w 193"/>
                  <a:gd name="T75" fmla="*/ 2147483647 h 340"/>
                  <a:gd name="T76" fmla="*/ 2147483647 w 193"/>
                  <a:gd name="T77" fmla="*/ 2147483647 h 340"/>
                  <a:gd name="T78" fmla="*/ 2147483647 w 193"/>
                  <a:gd name="T79" fmla="*/ 2147483647 h 340"/>
                  <a:gd name="T80" fmla="*/ 2147483647 w 193"/>
                  <a:gd name="T81" fmla="*/ 2147483647 h 340"/>
                  <a:gd name="T82" fmla="*/ 2147483647 w 193"/>
                  <a:gd name="T83" fmla="*/ 2147483647 h 340"/>
                  <a:gd name="T84" fmla="*/ 2147483647 w 193"/>
                  <a:gd name="T85" fmla="*/ 2147483647 h 340"/>
                  <a:gd name="T86" fmla="*/ 2147483647 w 193"/>
                  <a:gd name="T87" fmla="*/ 2147483647 h 340"/>
                  <a:gd name="T88" fmla="*/ 2147483647 w 193"/>
                  <a:gd name="T89" fmla="*/ 2147483647 h 340"/>
                  <a:gd name="T90" fmla="*/ 2147483647 w 193"/>
                  <a:gd name="T91" fmla="*/ 2147483647 h 340"/>
                  <a:gd name="T92" fmla="*/ 2147483647 w 193"/>
                  <a:gd name="T93" fmla="*/ 2147483647 h 340"/>
                  <a:gd name="T94" fmla="*/ 2147483647 w 193"/>
                  <a:gd name="T95" fmla="*/ 2147483647 h 340"/>
                  <a:gd name="T96" fmla="*/ 2147483647 w 193"/>
                  <a:gd name="T97" fmla="*/ 2147483647 h 3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"/>
                  <a:gd name="T148" fmla="*/ 0 h 340"/>
                  <a:gd name="T149" fmla="*/ 193 w 193"/>
                  <a:gd name="T150" fmla="*/ 340 h 3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" h="340">
                    <a:moveTo>
                      <a:pt x="2" y="321"/>
                    </a:moveTo>
                    <a:lnTo>
                      <a:pt x="2" y="309"/>
                    </a:lnTo>
                    <a:lnTo>
                      <a:pt x="0" y="296"/>
                    </a:lnTo>
                    <a:lnTo>
                      <a:pt x="2" y="294"/>
                    </a:lnTo>
                    <a:lnTo>
                      <a:pt x="5" y="290"/>
                    </a:lnTo>
                    <a:lnTo>
                      <a:pt x="7" y="288"/>
                    </a:lnTo>
                    <a:lnTo>
                      <a:pt x="9" y="286"/>
                    </a:lnTo>
                    <a:lnTo>
                      <a:pt x="11" y="282"/>
                    </a:lnTo>
                    <a:lnTo>
                      <a:pt x="15" y="281"/>
                    </a:lnTo>
                    <a:lnTo>
                      <a:pt x="17" y="279"/>
                    </a:lnTo>
                    <a:lnTo>
                      <a:pt x="19" y="277"/>
                    </a:lnTo>
                    <a:lnTo>
                      <a:pt x="23" y="275"/>
                    </a:lnTo>
                    <a:lnTo>
                      <a:pt x="25" y="271"/>
                    </a:lnTo>
                    <a:lnTo>
                      <a:pt x="32" y="269"/>
                    </a:lnTo>
                    <a:lnTo>
                      <a:pt x="38" y="267"/>
                    </a:lnTo>
                    <a:lnTo>
                      <a:pt x="40" y="265"/>
                    </a:lnTo>
                    <a:lnTo>
                      <a:pt x="44" y="261"/>
                    </a:lnTo>
                    <a:lnTo>
                      <a:pt x="46" y="259"/>
                    </a:lnTo>
                    <a:lnTo>
                      <a:pt x="50" y="257"/>
                    </a:lnTo>
                    <a:lnTo>
                      <a:pt x="51" y="254"/>
                    </a:lnTo>
                    <a:lnTo>
                      <a:pt x="53" y="252"/>
                    </a:lnTo>
                    <a:lnTo>
                      <a:pt x="55" y="244"/>
                    </a:lnTo>
                    <a:lnTo>
                      <a:pt x="57" y="238"/>
                    </a:lnTo>
                    <a:lnTo>
                      <a:pt x="61" y="234"/>
                    </a:lnTo>
                    <a:lnTo>
                      <a:pt x="63" y="233"/>
                    </a:lnTo>
                    <a:lnTo>
                      <a:pt x="63" y="223"/>
                    </a:lnTo>
                    <a:lnTo>
                      <a:pt x="63" y="213"/>
                    </a:lnTo>
                    <a:lnTo>
                      <a:pt x="61" y="211"/>
                    </a:lnTo>
                    <a:lnTo>
                      <a:pt x="57" y="210"/>
                    </a:lnTo>
                    <a:lnTo>
                      <a:pt x="55" y="192"/>
                    </a:lnTo>
                    <a:lnTo>
                      <a:pt x="53" y="175"/>
                    </a:lnTo>
                    <a:lnTo>
                      <a:pt x="51" y="171"/>
                    </a:lnTo>
                    <a:lnTo>
                      <a:pt x="50" y="169"/>
                    </a:lnTo>
                    <a:lnTo>
                      <a:pt x="50" y="165"/>
                    </a:lnTo>
                    <a:lnTo>
                      <a:pt x="50" y="160"/>
                    </a:lnTo>
                    <a:lnTo>
                      <a:pt x="51" y="158"/>
                    </a:lnTo>
                    <a:lnTo>
                      <a:pt x="53" y="156"/>
                    </a:lnTo>
                    <a:lnTo>
                      <a:pt x="55" y="154"/>
                    </a:lnTo>
                    <a:lnTo>
                      <a:pt x="57" y="150"/>
                    </a:lnTo>
                    <a:lnTo>
                      <a:pt x="61" y="148"/>
                    </a:lnTo>
                    <a:lnTo>
                      <a:pt x="63" y="146"/>
                    </a:lnTo>
                    <a:lnTo>
                      <a:pt x="65" y="142"/>
                    </a:lnTo>
                    <a:lnTo>
                      <a:pt x="67" y="140"/>
                    </a:lnTo>
                    <a:lnTo>
                      <a:pt x="71" y="139"/>
                    </a:lnTo>
                    <a:lnTo>
                      <a:pt x="73" y="137"/>
                    </a:lnTo>
                    <a:lnTo>
                      <a:pt x="73" y="121"/>
                    </a:lnTo>
                    <a:lnTo>
                      <a:pt x="73" y="108"/>
                    </a:lnTo>
                    <a:lnTo>
                      <a:pt x="71" y="104"/>
                    </a:lnTo>
                    <a:lnTo>
                      <a:pt x="67" y="102"/>
                    </a:lnTo>
                    <a:lnTo>
                      <a:pt x="61" y="100"/>
                    </a:lnTo>
                    <a:lnTo>
                      <a:pt x="53" y="98"/>
                    </a:lnTo>
                    <a:lnTo>
                      <a:pt x="51" y="94"/>
                    </a:lnTo>
                    <a:lnTo>
                      <a:pt x="50" y="92"/>
                    </a:lnTo>
                    <a:lnTo>
                      <a:pt x="44" y="73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4" y="48"/>
                    </a:lnTo>
                    <a:lnTo>
                      <a:pt x="46" y="46"/>
                    </a:lnTo>
                    <a:lnTo>
                      <a:pt x="48" y="39"/>
                    </a:lnTo>
                    <a:lnTo>
                      <a:pt x="46" y="33"/>
                    </a:lnTo>
                    <a:lnTo>
                      <a:pt x="44" y="29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8" y="16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1" y="12"/>
                    </a:lnTo>
                    <a:lnTo>
                      <a:pt x="53" y="20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5" y="33"/>
                    </a:lnTo>
                    <a:lnTo>
                      <a:pt x="67" y="35"/>
                    </a:lnTo>
                    <a:lnTo>
                      <a:pt x="94" y="37"/>
                    </a:lnTo>
                    <a:lnTo>
                      <a:pt x="121" y="39"/>
                    </a:lnTo>
                    <a:lnTo>
                      <a:pt x="122" y="43"/>
                    </a:lnTo>
                    <a:lnTo>
                      <a:pt x="126" y="45"/>
                    </a:lnTo>
                    <a:lnTo>
                      <a:pt x="128" y="46"/>
                    </a:lnTo>
                    <a:lnTo>
                      <a:pt x="130" y="48"/>
                    </a:lnTo>
                    <a:lnTo>
                      <a:pt x="132" y="52"/>
                    </a:lnTo>
                    <a:lnTo>
                      <a:pt x="136" y="54"/>
                    </a:lnTo>
                    <a:lnTo>
                      <a:pt x="138" y="56"/>
                    </a:lnTo>
                    <a:lnTo>
                      <a:pt x="140" y="58"/>
                    </a:lnTo>
                    <a:lnTo>
                      <a:pt x="144" y="62"/>
                    </a:lnTo>
                    <a:lnTo>
                      <a:pt x="146" y="64"/>
                    </a:lnTo>
                    <a:lnTo>
                      <a:pt x="147" y="66"/>
                    </a:lnTo>
                    <a:lnTo>
                      <a:pt x="149" y="69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91"/>
                    </a:lnTo>
                    <a:lnTo>
                      <a:pt x="159" y="108"/>
                    </a:lnTo>
                    <a:lnTo>
                      <a:pt x="163" y="110"/>
                    </a:lnTo>
                    <a:lnTo>
                      <a:pt x="165" y="112"/>
                    </a:lnTo>
                    <a:lnTo>
                      <a:pt x="167" y="114"/>
                    </a:lnTo>
                    <a:lnTo>
                      <a:pt x="169" y="117"/>
                    </a:lnTo>
                    <a:lnTo>
                      <a:pt x="172" y="119"/>
                    </a:lnTo>
                    <a:lnTo>
                      <a:pt x="174" y="121"/>
                    </a:lnTo>
                    <a:lnTo>
                      <a:pt x="176" y="133"/>
                    </a:lnTo>
                    <a:lnTo>
                      <a:pt x="178" y="146"/>
                    </a:lnTo>
                    <a:lnTo>
                      <a:pt x="182" y="148"/>
                    </a:lnTo>
                    <a:lnTo>
                      <a:pt x="184" y="150"/>
                    </a:lnTo>
                    <a:lnTo>
                      <a:pt x="186" y="158"/>
                    </a:lnTo>
                    <a:lnTo>
                      <a:pt x="188" y="165"/>
                    </a:lnTo>
                    <a:lnTo>
                      <a:pt x="192" y="167"/>
                    </a:lnTo>
                    <a:lnTo>
                      <a:pt x="193" y="169"/>
                    </a:lnTo>
                    <a:lnTo>
                      <a:pt x="192" y="171"/>
                    </a:lnTo>
                    <a:lnTo>
                      <a:pt x="188" y="175"/>
                    </a:lnTo>
                    <a:lnTo>
                      <a:pt x="184" y="179"/>
                    </a:lnTo>
                    <a:lnTo>
                      <a:pt x="182" y="186"/>
                    </a:lnTo>
                    <a:lnTo>
                      <a:pt x="178" y="202"/>
                    </a:lnTo>
                    <a:lnTo>
                      <a:pt x="174" y="229"/>
                    </a:lnTo>
                    <a:lnTo>
                      <a:pt x="172" y="231"/>
                    </a:lnTo>
                    <a:lnTo>
                      <a:pt x="169" y="233"/>
                    </a:lnTo>
                    <a:lnTo>
                      <a:pt x="167" y="234"/>
                    </a:lnTo>
                    <a:lnTo>
                      <a:pt x="165" y="238"/>
                    </a:lnTo>
                    <a:lnTo>
                      <a:pt x="163" y="240"/>
                    </a:lnTo>
                    <a:lnTo>
                      <a:pt x="159" y="242"/>
                    </a:lnTo>
                    <a:lnTo>
                      <a:pt x="153" y="244"/>
                    </a:lnTo>
                    <a:lnTo>
                      <a:pt x="146" y="248"/>
                    </a:lnTo>
                    <a:lnTo>
                      <a:pt x="144" y="250"/>
                    </a:lnTo>
                    <a:lnTo>
                      <a:pt x="140" y="252"/>
                    </a:lnTo>
                    <a:lnTo>
                      <a:pt x="138" y="259"/>
                    </a:lnTo>
                    <a:lnTo>
                      <a:pt x="136" y="267"/>
                    </a:lnTo>
                    <a:lnTo>
                      <a:pt x="132" y="269"/>
                    </a:lnTo>
                    <a:lnTo>
                      <a:pt x="130" y="271"/>
                    </a:lnTo>
                    <a:lnTo>
                      <a:pt x="119" y="271"/>
                    </a:lnTo>
                    <a:lnTo>
                      <a:pt x="107" y="271"/>
                    </a:lnTo>
                    <a:lnTo>
                      <a:pt x="107" y="279"/>
                    </a:lnTo>
                    <a:lnTo>
                      <a:pt x="107" y="286"/>
                    </a:lnTo>
                    <a:lnTo>
                      <a:pt x="103" y="288"/>
                    </a:lnTo>
                    <a:lnTo>
                      <a:pt x="101" y="290"/>
                    </a:lnTo>
                    <a:lnTo>
                      <a:pt x="94" y="304"/>
                    </a:lnTo>
                    <a:lnTo>
                      <a:pt x="88" y="315"/>
                    </a:lnTo>
                    <a:lnTo>
                      <a:pt x="84" y="317"/>
                    </a:lnTo>
                    <a:lnTo>
                      <a:pt x="82" y="319"/>
                    </a:lnTo>
                    <a:lnTo>
                      <a:pt x="53" y="325"/>
                    </a:lnTo>
                    <a:lnTo>
                      <a:pt x="40" y="328"/>
                    </a:lnTo>
                    <a:lnTo>
                      <a:pt x="32" y="330"/>
                    </a:lnTo>
                    <a:lnTo>
                      <a:pt x="28" y="334"/>
                    </a:lnTo>
                    <a:lnTo>
                      <a:pt x="27" y="336"/>
                    </a:lnTo>
                    <a:lnTo>
                      <a:pt x="25" y="340"/>
                    </a:lnTo>
                    <a:lnTo>
                      <a:pt x="7" y="327"/>
                    </a:lnTo>
                    <a:lnTo>
                      <a:pt x="2" y="32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4433493" y="5387696"/>
                <a:ext cx="372074" cy="326665"/>
              </a:xfrm>
              <a:custGeom>
                <a:avLst/>
                <a:gdLst>
                  <a:gd name="T0" fmla="*/ 2147483647 w 282"/>
                  <a:gd name="T1" fmla="*/ 2147483647 h 260"/>
                  <a:gd name="T2" fmla="*/ 2147483647 w 282"/>
                  <a:gd name="T3" fmla="*/ 2147483647 h 260"/>
                  <a:gd name="T4" fmla="*/ 2147483647 w 282"/>
                  <a:gd name="T5" fmla="*/ 2147483647 h 260"/>
                  <a:gd name="T6" fmla="*/ 2147483647 w 282"/>
                  <a:gd name="T7" fmla="*/ 2147483647 h 260"/>
                  <a:gd name="T8" fmla="*/ 2147483647 w 282"/>
                  <a:gd name="T9" fmla="*/ 2147483647 h 260"/>
                  <a:gd name="T10" fmla="*/ 2147483647 w 282"/>
                  <a:gd name="T11" fmla="*/ 2147483647 h 260"/>
                  <a:gd name="T12" fmla="*/ 2147483647 w 282"/>
                  <a:gd name="T13" fmla="*/ 2147483647 h 260"/>
                  <a:gd name="T14" fmla="*/ 2147483647 w 282"/>
                  <a:gd name="T15" fmla="*/ 2147483647 h 260"/>
                  <a:gd name="T16" fmla="*/ 2147483647 w 282"/>
                  <a:gd name="T17" fmla="*/ 2147483647 h 260"/>
                  <a:gd name="T18" fmla="*/ 2147483647 w 282"/>
                  <a:gd name="T19" fmla="*/ 2147483647 h 260"/>
                  <a:gd name="T20" fmla="*/ 2147483647 w 282"/>
                  <a:gd name="T21" fmla="*/ 2147483647 h 260"/>
                  <a:gd name="T22" fmla="*/ 2147483647 w 282"/>
                  <a:gd name="T23" fmla="*/ 2147483647 h 260"/>
                  <a:gd name="T24" fmla="*/ 2147483647 w 282"/>
                  <a:gd name="T25" fmla="*/ 2147483647 h 260"/>
                  <a:gd name="T26" fmla="*/ 2147483647 w 282"/>
                  <a:gd name="T27" fmla="*/ 2147483647 h 260"/>
                  <a:gd name="T28" fmla="*/ 2147483647 w 282"/>
                  <a:gd name="T29" fmla="*/ 2147483647 h 260"/>
                  <a:gd name="T30" fmla="*/ 2147483647 w 282"/>
                  <a:gd name="T31" fmla="*/ 2147483647 h 260"/>
                  <a:gd name="T32" fmla="*/ 2147483647 w 282"/>
                  <a:gd name="T33" fmla="*/ 2147483647 h 260"/>
                  <a:gd name="T34" fmla="*/ 2147483647 w 282"/>
                  <a:gd name="T35" fmla="*/ 2147483647 h 260"/>
                  <a:gd name="T36" fmla="*/ 2147483647 w 282"/>
                  <a:gd name="T37" fmla="*/ 2147483647 h 260"/>
                  <a:gd name="T38" fmla="*/ 2147483647 w 282"/>
                  <a:gd name="T39" fmla="*/ 2147483647 h 260"/>
                  <a:gd name="T40" fmla="*/ 2147483647 w 282"/>
                  <a:gd name="T41" fmla="*/ 2147483647 h 260"/>
                  <a:gd name="T42" fmla="*/ 2147483647 w 282"/>
                  <a:gd name="T43" fmla="*/ 2147483647 h 260"/>
                  <a:gd name="T44" fmla="*/ 2147483647 w 282"/>
                  <a:gd name="T45" fmla="*/ 2147483647 h 260"/>
                  <a:gd name="T46" fmla="*/ 2147483647 w 282"/>
                  <a:gd name="T47" fmla="*/ 2147483647 h 260"/>
                  <a:gd name="T48" fmla="*/ 2147483647 w 282"/>
                  <a:gd name="T49" fmla="*/ 2147483647 h 260"/>
                  <a:gd name="T50" fmla="*/ 2147483647 w 282"/>
                  <a:gd name="T51" fmla="*/ 2147483647 h 260"/>
                  <a:gd name="T52" fmla="*/ 2147483647 w 282"/>
                  <a:gd name="T53" fmla="*/ 2147483647 h 260"/>
                  <a:gd name="T54" fmla="*/ 0 w 282"/>
                  <a:gd name="T55" fmla="*/ 2147483647 h 260"/>
                  <a:gd name="T56" fmla="*/ 2147483647 w 282"/>
                  <a:gd name="T57" fmla="*/ 2147483647 h 260"/>
                  <a:gd name="T58" fmla="*/ 2147483647 w 282"/>
                  <a:gd name="T59" fmla="*/ 2147483647 h 260"/>
                  <a:gd name="T60" fmla="*/ 2147483647 w 282"/>
                  <a:gd name="T61" fmla="*/ 2147483647 h 260"/>
                  <a:gd name="T62" fmla="*/ 2147483647 w 282"/>
                  <a:gd name="T63" fmla="*/ 2147483647 h 260"/>
                  <a:gd name="T64" fmla="*/ 2147483647 w 282"/>
                  <a:gd name="T65" fmla="*/ 2147483647 h 260"/>
                  <a:gd name="T66" fmla="*/ 2147483647 w 282"/>
                  <a:gd name="T67" fmla="*/ 2147483647 h 260"/>
                  <a:gd name="T68" fmla="*/ 2147483647 w 282"/>
                  <a:gd name="T69" fmla="*/ 2147483647 h 260"/>
                  <a:gd name="T70" fmla="*/ 2147483647 w 282"/>
                  <a:gd name="T71" fmla="*/ 2147483647 h 260"/>
                  <a:gd name="T72" fmla="*/ 2147483647 w 282"/>
                  <a:gd name="T73" fmla="*/ 2147483647 h 260"/>
                  <a:gd name="T74" fmla="*/ 2147483647 w 282"/>
                  <a:gd name="T75" fmla="*/ 2147483647 h 260"/>
                  <a:gd name="T76" fmla="*/ 2147483647 w 282"/>
                  <a:gd name="T77" fmla="*/ 2147483647 h 260"/>
                  <a:gd name="T78" fmla="*/ 2147483647 w 282"/>
                  <a:gd name="T79" fmla="*/ 2147483647 h 260"/>
                  <a:gd name="T80" fmla="*/ 2147483647 w 282"/>
                  <a:gd name="T81" fmla="*/ 2147483647 h 260"/>
                  <a:gd name="T82" fmla="*/ 2147483647 w 282"/>
                  <a:gd name="T83" fmla="*/ 2147483647 h 260"/>
                  <a:gd name="T84" fmla="*/ 2147483647 w 282"/>
                  <a:gd name="T85" fmla="*/ 2147483647 h 260"/>
                  <a:gd name="T86" fmla="*/ 2147483647 w 282"/>
                  <a:gd name="T87" fmla="*/ 2147483647 h 260"/>
                  <a:gd name="T88" fmla="*/ 2147483647 w 282"/>
                  <a:gd name="T89" fmla="*/ 2147483647 h 260"/>
                  <a:gd name="T90" fmla="*/ 2147483647 w 282"/>
                  <a:gd name="T91" fmla="*/ 2147483647 h 260"/>
                  <a:gd name="T92" fmla="*/ 2147483647 w 282"/>
                  <a:gd name="T93" fmla="*/ 2147483647 h 260"/>
                  <a:gd name="T94" fmla="*/ 2147483647 w 282"/>
                  <a:gd name="T95" fmla="*/ 2147483647 h 260"/>
                  <a:gd name="T96" fmla="*/ 2147483647 w 282"/>
                  <a:gd name="T97" fmla="*/ 2147483647 h 260"/>
                  <a:gd name="T98" fmla="*/ 2147483647 w 282"/>
                  <a:gd name="T99" fmla="*/ 2147483647 h 260"/>
                  <a:gd name="T100" fmla="*/ 2147483647 w 282"/>
                  <a:gd name="T101" fmla="*/ 2147483647 h 260"/>
                  <a:gd name="T102" fmla="*/ 2147483647 w 282"/>
                  <a:gd name="T103" fmla="*/ 2147483647 h 260"/>
                  <a:gd name="T104" fmla="*/ 2147483647 w 282"/>
                  <a:gd name="T105" fmla="*/ 2147483647 h 260"/>
                  <a:gd name="T106" fmla="*/ 2147483647 w 282"/>
                  <a:gd name="T107" fmla="*/ 2147483647 h 260"/>
                  <a:gd name="T108" fmla="*/ 2147483647 w 282"/>
                  <a:gd name="T109" fmla="*/ 2147483647 h 260"/>
                  <a:gd name="T110" fmla="*/ 2147483647 w 282"/>
                  <a:gd name="T111" fmla="*/ 2147483647 h 260"/>
                  <a:gd name="T112" fmla="*/ 2147483647 w 282"/>
                  <a:gd name="T113" fmla="*/ 2147483647 h 260"/>
                  <a:gd name="T114" fmla="*/ 2147483647 w 282"/>
                  <a:gd name="T115" fmla="*/ 2147483647 h 260"/>
                  <a:gd name="T116" fmla="*/ 2147483647 w 282"/>
                  <a:gd name="T117" fmla="*/ 2147483647 h 260"/>
                  <a:gd name="T118" fmla="*/ 2147483647 w 282"/>
                  <a:gd name="T119" fmla="*/ 2147483647 h 260"/>
                  <a:gd name="T120" fmla="*/ 2147483647 w 282"/>
                  <a:gd name="T121" fmla="*/ 2147483647 h 2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60"/>
                  <a:gd name="T185" fmla="*/ 282 w 282"/>
                  <a:gd name="T186" fmla="*/ 260 h 2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60">
                    <a:moveTo>
                      <a:pt x="194" y="103"/>
                    </a:moveTo>
                    <a:lnTo>
                      <a:pt x="199" y="105"/>
                    </a:lnTo>
                    <a:lnTo>
                      <a:pt x="207" y="109"/>
                    </a:lnTo>
                    <a:lnTo>
                      <a:pt x="217" y="111"/>
                    </a:lnTo>
                    <a:lnTo>
                      <a:pt x="222" y="111"/>
                    </a:lnTo>
                    <a:lnTo>
                      <a:pt x="224" y="109"/>
                    </a:lnTo>
                    <a:lnTo>
                      <a:pt x="228" y="107"/>
                    </a:lnTo>
                    <a:lnTo>
                      <a:pt x="232" y="111"/>
                    </a:lnTo>
                    <a:lnTo>
                      <a:pt x="238" y="117"/>
                    </a:lnTo>
                    <a:lnTo>
                      <a:pt x="240" y="119"/>
                    </a:lnTo>
                    <a:lnTo>
                      <a:pt x="244" y="120"/>
                    </a:lnTo>
                    <a:lnTo>
                      <a:pt x="245" y="132"/>
                    </a:lnTo>
                    <a:lnTo>
                      <a:pt x="247" y="145"/>
                    </a:lnTo>
                    <a:lnTo>
                      <a:pt x="249" y="147"/>
                    </a:lnTo>
                    <a:lnTo>
                      <a:pt x="251" y="149"/>
                    </a:lnTo>
                    <a:lnTo>
                      <a:pt x="255" y="153"/>
                    </a:lnTo>
                    <a:lnTo>
                      <a:pt x="257" y="155"/>
                    </a:lnTo>
                    <a:lnTo>
                      <a:pt x="259" y="157"/>
                    </a:lnTo>
                    <a:lnTo>
                      <a:pt x="261" y="159"/>
                    </a:lnTo>
                    <a:lnTo>
                      <a:pt x="265" y="163"/>
                    </a:lnTo>
                    <a:lnTo>
                      <a:pt x="267" y="165"/>
                    </a:lnTo>
                    <a:lnTo>
                      <a:pt x="269" y="166"/>
                    </a:lnTo>
                    <a:lnTo>
                      <a:pt x="272" y="168"/>
                    </a:lnTo>
                    <a:lnTo>
                      <a:pt x="274" y="176"/>
                    </a:lnTo>
                    <a:lnTo>
                      <a:pt x="276" y="184"/>
                    </a:lnTo>
                    <a:lnTo>
                      <a:pt x="278" y="186"/>
                    </a:lnTo>
                    <a:lnTo>
                      <a:pt x="282" y="189"/>
                    </a:lnTo>
                    <a:lnTo>
                      <a:pt x="276" y="195"/>
                    </a:lnTo>
                    <a:lnTo>
                      <a:pt x="272" y="203"/>
                    </a:lnTo>
                    <a:lnTo>
                      <a:pt x="267" y="203"/>
                    </a:lnTo>
                    <a:lnTo>
                      <a:pt x="261" y="203"/>
                    </a:lnTo>
                    <a:lnTo>
                      <a:pt x="257" y="213"/>
                    </a:lnTo>
                    <a:lnTo>
                      <a:pt x="251" y="222"/>
                    </a:lnTo>
                    <a:lnTo>
                      <a:pt x="242" y="226"/>
                    </a:lnTo>
                    <a:lnTo>
                      <a:pt x="232" y="232"/>
                    </a:lnTo>
                    <a:lnTo>
                      <a:pt x="205" y="236"/>
                    </a:lnTo>
                    <a:lnTo>
                      <a:pt x="182" y="241"/>
                    </a:lnTo>
                    <a:lnTo>
                      <a:pt x="161" y="249"/>
                    </a:lnTo>
                    <a:lnTo>
                      <a:pt x="136" y="260"/>
                    </a:lnTo>
                    <a:lnTo>
                      <a:pt x="130" y="251"/>
                    </a:lnTo>
                    <a:lnTo>
                      <a:pt x="127" y="241"/>
                    </a:lnTo>
                    <a:lnTo>
                      <a:pt x="121" y="237"/>
                    </a:lnTo>
                    <a:lnTo>
                      <a:pt x="117" y="232"/>
                    </a:lnTo>
                    <a:lnTo>
                      <a:pt x="98" y="230"/>
                    </a:lnTo>
                    <a:lnTo>
                      <a:pt x="79" y="226"/>
                    </a:lnTo>
                    <a:lnTo>
                      <a:pt x="57" y="224"/>
                    </a:lnTo>
                    <a:lnTo>
                      <a:pt x="40" y="222"/>
                    </a:lnTo>
                    <a:lnTo>
                      <a:pt x="38" y="211"/>
                    </a:lnTo>
                    <a:lnTo>
                      <a:pt x="38" y="205"/>
                    </a:lnTo>
                    <a:lnTo>
                      <a:pt x="34" y="203"/>
                    </a:lnTo>
                    <a:lnTo>
                      <a:pt x="29" y="203"/>
                    </a:lnTo>
                    <a:lnTo>
                      <a:pt x="29" y="188"/>
                    </a:lnTo>
                    <a:lnTo>
                      <a:pt x="29" y="174"/>
                    </a:lnTo>
                    <a:lnTo>
                      <a:pt x="15" y="174"/>
                    </a:lnTo>
                    <a:lnTo>
                      <a:pt x="0" y="174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4" y="166"/>
                    </a:lnTo>
                    <a:lnTo>
                      <a:pt x="6" y="165"/>
                    </a:lnTo>
                    <a:lnTo>
                      <a:pt x="8" y="159"/>
                    </a:lnTo>
                    <a:lnTo>
                      <a:pt x="9" y="145"/>
                    </a:lnTo>
                    <a:lnTo>
                      <a:pt x="8" y="132"/>
                    </a:lnTo>
                    <a:lnTo>
                      <a:pt x="6" y="126"/>
                    </a:lnTo>
                    <a:lnTo>
                      <a:pt x="4" y="122"/>
                    </a:lnTo>
                    <a:lnTo>
                      <a:pt x="0" y="120"/>
                    </a:lnTo>
                    <a:lnTo>
                      <a:pt x="4" y="119"/>
                    </a:lnTo>
                    <a:lnTo>
                      <a:pt x="6" y="117"/>
                    </a:lnTo>
                    <a:lnTo>
                      <a:pt x="11" y="113"/>
                    </a:lnTo>
                    <a:lnTo>
                      <a:pt x="19" y="111"/>
                    </a:lnTo>
                    <a:lnTo>
                      <a:pt x="23" y="109"/>
                    </a:lnTo>
                    <a:lnTo>
                      <a:pt x="25" y="107"/>
                    </a:lnTo>
                    <a:lnTo>
                      <a:pt x="27" y="103"/>
                    </a:lnTo>
                    <a:lnTo>
                      <a:pt x="29" y="101"/>
                    </a:lnTo>
                    <a:lnTo>
                      <a:pt x="33" y="99"/>
                    </a:lnTo>
                    <a:lnTo>
                      <a:pt x="34" y="97"/>
                    </a:lnTo>
                    <a:lnTo>
                      <a:pt x="46" y="94"/>
                    </a:lnTo>
                    <a:lnTo>
                      <a:pt x="59" y="92"/>
                    </a:lnTo>
                    <a:lnTo>
                      <a:pt x="61" y="90"/>
                    </a:lnTo>
                    <a:lnTo>
                      <a:pt x="63" y="86"/>
                    </a:lnTo>
                    <a:lnTo>
                      <a:pt x="65" y="84"/>
                    </a:lnTo>
                    <a:lnTo>
                      <a:pt x="69" y="82"/>
                    </a:lnTo>
                    <a:lnTo>
                      <a:pt x="71" y="80"/>
                    </a:lnTo>
                    <a:lnTo>
                      <a:pt x="73" y="76"/>
                    </a:lnTo>
                    <a:lnTo>
                      <a:pt x="100" y="74"/>
                    </a:lnTo>
                    <a:lnTo>
                      <a:pt x="127" y="72"/>
                    </a:lnTo>
                    <a:lnTo>
                      <a:pt x="128" y="71"/>
                    </a:lnTo>
                    <a:lnTo>
                      <a:pt x="132" y="69"/>
                    </a:lnTo>
                    <a:lnTo>
                      <a:pt x="132" y="44"/>
                    </a:lnTo>
                    <a:lnTo>
                      <a:pt x="132" y="19"/>
                    </a:lnTo>
                    <a:lnTo>
                      <a:pt x="128" y="17"/>
                    </a:lnTo>
                    <a:lnTo>
                      <a:pt x="127" y="15"/>
                    </a:lnTo>
                    <a:lnTo>
                      <a:pt x="128" y="11"/>
                    </a:lnTo>
                    <a:lnTo>
                      <a:pt x="132" y="9"/>
                    </a:lnTo>
                    <a:lnTo>
                      <a:pt x="138" y="7"/>
                    </a:lnTo>
                    <a:lnTo>
                      <a:pt x="146" y="5"/>
                    </a:lnTo>
                    <a:lnTo>
                      <a:pt x="148" y="1"/>
                    </a:lnTo>
                    <a:lnTo>
                      <a:pt x="150" y="0"/>
                    </a:lnTo>
                    <a:lnTo>
                      <a:pt x="153" y="1"/>
                    </a:lnTo>
                    <a:lnTo>
                      <a:pt x="155" y="5"/>
                    </a:lnTo>
                    <a:lnTo>
                      <a:pt x="155" y="11"/>
                    </a:lnTo>
                    <a:lnTo>
                      <a:pt x="155" y="19"/>
                    </a:lnTo>
                    <a:lnTo>
                      <a:pt x="176" y="19"/>
                    </a:lnTo>
                    <a:lnTo>
                      <a:pt x="199" y="19"/>
                    </a:lnTo>
                    <a:lnTo>
                      <a:pt x="201" y="21"/>
                    </a:lnTo>
                    <a:lnTo>
                      <a:pt x="203" y="24"/>
                    </a:lnTo>
                    <a:lnTo>
                      <a:pt x="205" y="26"/>
                    </a:lnTo>
                    <a:lnTo>
                      <a:pt x="209" y="28"/>
                    </a:lnTo>
                    <a:lnTo>
                      <a:pt x="211" y="32"/>
                    </a:lnTo>
                    <a:lnTo>
                      <a:pt x="213" y="34"/>
                    </a:lnTo>
                    <a:lnTo>
                      <a:pt x="211" y="36"/>
                    </a:lnTo>
                    <a:lnTo>
                      <a:pt x="209" y="38"/>
                    </a:lnTo>
                    <a:lnTo>
                      <a:pt x="205" y="42"/>
                    </a:lnTo>
                    <a:lnTo>
                      <a:pt x="203" y="44"/>
                    </a:lnTo>
                    <a:lnTo>
                      <a:pt x="201" y="46"/>
                    </a:lnTo>
                    <a:lnTo>
                      <a:pt x="199" y="48"/>
                    </a:lnTo>
                    <a:lnTo>
                      <a:pt x="196" y="49"/>
                    </a:lnTo>
                    <a:lnTo>
                      <a:pt x="194" y="53"/>
                    </a:lnTo>
                    <a:lnTo>
                      <a:pt x="192" y="55"/>
                    </a:lnTo>
                    <a:lnTo>
                      <a:pt x="190" y="57"/>
                    </a:lnTo>
                    <a:lnTo>
                      <a:pt x="186" y="67"/>
                    </a:lnTo>
                    <a:lnTo>
                      <a:pt x="184" y="76"/>
                    </a:lnTo>
                    <a:lnTo>
                      <a:pt x="190" y="90"/>
                    </a:lnTo>
                    <a:lnTo>
                      <a:pt x="194" y="10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4755366" y="5266459"/>
                <a:ext cx="658512" cy="363710"/>
              </a:xfrm>
              <a:custGeom>
                <a:avLst/>
                <a:gdLst>
                  <a:gd name="T0" fmla="*/ 2147483647 w 502"/>
                  <a:gd name="T1" fmla="*/ 2147483647 h 289"/>
                  <a:gd name="T2" fmla="*/ 2147483647 w 502"/>
                  <a:gd name="T3" fmla="*/ 2147483647 h 289"/>
                  <a:gd name="T4" fmla="*/ 2147483647 w 502"/>
                  <a:gd name="T5" fmla="*/ 2147483647 h 289"/>
                  <a:gd name="T6" fmla="*/ 2147483647 w 502"/>
                  <a:gd name="T7" fmla="*/ 2147483647 h 289"/>
                  <a:gd name="T8" fmla="*/ 2147483647 w 502"/>
                  <a:gd name="T9" fmla="*/ 2147483647 h 289"/>
                  <a:gd name="T10" fmla="*/ 2147483647 w 502"/>
                  <a:gd name="T11" fmla="*/ 2147483647 h 289"/>
                  <a:gd name="T12" fmla="*/ 2147483647 w 502"/>
                  <a:gd name="T13" fmla="*/ 2147483647 h 289"/>
                  <a:gd name="T14" fmla="*/ 2147483647 w 502"/>
                  <a:gd name="T15" fmla="*/ 2147483647 h 289"/>
                  <a:gd name="T16" fmla="*/ 2147483647 w 502"/>
                  <a:gd name="T17" fmla="*/ 2147483647 h 289"/>
                  <a:gd name="T18" fmla="*/ 2147483647 w 502"/>
                  <a:gd name="T19" fmla="*/ 2147483647 h 289"/>
                  <a:gd name="T20" fmla="*/ 2147483647 w 502"/>
                  <a:gd name="T21" fmla="*/ 2147483647 h 289"/>
                  <a:gd name="T22" fmla="*/ 0 w 502"/>
                  <a:gd name="T23" fmla="*/ 2147483647 h 289"/>
                  <a:gd name="T24" fmla="*/ 2147483647 w 502"/>
                  <a:gd name="T25" fmla="*/ 2147483647 h 289"/>
                  <a:gd name="T26" fmla="*/ 2147483647 w 502"/>
                  <a:gd name="T27" fmla="*/ 2147483647 h 289"/>
                  <a:gd name="T28" fmla="*/ 2147483647 w 502"/>
                  <a:gd name="T29" fmla="*/ 2147483647 h 289"/>
                  <a:gd name="T30" fmla="*/ 2147483647 w 502"/>
                  <a:gd name="T31" fmla="*/ 2147483647 h 289"/>
                  <a:gd name="T32" fmla="*/ 2147483647 w 502"/>
                  <a:gd name="T33" fmla="*/ 2147483647 h 289"/>
                  <a:gd name="T34" fmla="*/ 2147483647 w 502"/>
                  <a:gd name="T35" fmla="*/ 2147483647 h 289"/>
                  <a:gd name="T36" fmla="*/ 2147483647 w 502"/>
                  <a:gd name="T37" fmla="*/ 2147483647 h 289"/>
                  <a:gd name="T38" fmla="*/ 2147483647 w 502"/>
                  <a:gd name="T39" fmla="*/ 2147483647 h 289"/>
                  <a:gd name="T40" fmla="*/ 2147483647 w 502"/>
                  <a:gd name="T41" fmla="*/ 2147483647 h 289"/>
                  <a:gd name="T42" fmla="*/ 2147483647 w 502"/>
                  <a:gd name="T43" fmla="*/ 2147483647 h 289"/>
                  <a:gd name="T44" fmla="*/ 2147483647 w 502"/>
                  <a:gd name="T45" fmla="*/ 2147483647 h 289"/>
                  <a:gd name="T46" fmla="*/ 2147483647 w 502"/>
                  <a:gd name="T47" fmla="*/ 2147483647 h 289"/>
                  <a:gd name="T48" fmla="*/ 2147483647 w 502"/>
                  <a:gd name="T49" fmla="*/ 2147483647 h 289"/>
                  <a:gd name="T50" fmla="*/ 2147483647 w 502"/>
                  <a:gd name="T51" fmla="*/ 2147483647 h 289"/>
                  <a:gd name="T52" fmla="*/ 2147483647 w 502"/>
                  <a:gd name="T53" fmla="*/ 2147483647 h 289"/>
                  <a:gd name="T54" fmla="*/ 2147483647 w 502"/>
                  <a:gd name="T55" fmla="*/ 2147483647 h 289"/>
                  <a:gd name="T56" fmla="*/ 2147483647 w 502"/>
                  <a:gd name="T57" fmla="*/ 2147483647 h 289"/>
                  <a:gd name="T58" fmla="*/ 2147483647 w 502"/>
                  <a:gd name="T59" fmla="*/ 2147483647 h 289"/>
                  <a:gd name="T60" fmla="*/ 2147483647 w 502"/>
                  <a:gd name="T61" fmla="*/ 2147483647 h 289"/>
                  <a:gd name="T62" fmla="*/ 2147483647 w 502"/>
                  <a:gd name="T63" fmla="*/ 2147483647 h 289"/>
                  <a:gd name="T64" fmla="*/ 2147483647 w 502"/>
                  <a:gd name="T65" fmla="*/ 2147483647 h 289"/>
                  <a:gd name="T66" fmla="*/ 2147483647 w 502"/>
                  <a:gd name="T67" fmla="*/ 2147483647 h 289"/>
                  <a:gd name="T68" fmla="*/ 2147483647 w 502"/>
                  <a:gd name="T69" fmla="*/ 0 h 289"/>
                  <a:gd name="T70" fmla="*/ 2147483647 w 502"/>
                  <a:gd name="T71" fmla="*/ 2147483647 h 289"/>
                  <a:gd name="T72" fmla="*/ 2147483647 w 502"/>
                  <a:gd name="T73" fmla="*/ 2147483647 h 289"/>
                  <a:gd name="T74" fmla="*/ 2147483647 w 502"/>
                  <a:gd name="T75" fmla="*/ 2147483647 h 289"/>
                  <a:gd name="T76" fmla="*/ 2147483647 w 502"/>
                  <a:gd name="T77" fmla="*/ 2147483647 h 289"/>
                  <a:gd name="T78" fmla="*/ 2147483647 w 502"/>
                  <a:gd name="T79" fmla="*/ 2147483647 h 289"/>
                  <a:gd name="T80" fmla="*/ 2147483647 w 502"/>
                  <a:gd name="T81" fmla="*/ 2147483647 h 289"/>
                  <a:gd name="T82" fmla="*/ 2147483647 w 502"/>
                  <a:gd name="T83" fmla="*/ 2147483647 h 289"/>
                  <a:gd name="T84" fmla="*/ 2147483647 w 502"/>
                  <a:gd name="T85" fmla="*/ 2147483647 h 289"/>
                  <a:gd name="T86" fmla="*/ 2147483647 w 502"/>
                  <a:gd name="T87" fmla="*/ 2147483647 h 289"/>
                  <a:gd name="T88" fmla="*/ 2147483647 w 502"/>
                  <a:gd name="T89" fmla="*/ 2147483647 h 289"/>
                  <a:gd name="T90" fmla="*/ 2147483647 w 502"/>
                  <a:gd name="T91" fmla="*/ 2147483647 h 289"/>
                  <a:gd name="T92" fmla="*/ 2147483647 w 502"/>
                  <a:gd name="T93" fmla="*/ 2147483647 h 289"/>
                  <a:gd name="T94" fmla="*/ 2147483647 w 502"/>
                  <a:gd name="T95" fmla="*/ 2147483647 h 289"/>
                  <a:gd name="T96" fmla="*/ 2147483647 w 502"/>
                  <a:gd name="T97" fmla="*/ 2147483647 h 289"/>
                  <a:gd name="T98" fmla="*/ 2147483647 w 502"/>
                  <a:gd name="T99" fmla="*/ 2147483647 h 289"/>
                  <a:gd name="T100" fmla="*/ 2147483647 w 502"/>
                  <a:gd name="T101" fmla="*/ 2147483647 h 2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02"/>
                  <a:gd name="T154" fmla="*/ 0 h 289"/>
                  <a:gd name="T155" fmla="*/ 502 w 502"/>
                  <a:gd name="T156" fmla="*/ 289 h 2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02" h="289">
                    <a:moveTo>
                      <a:pt x="289" y="280"/>
                    </a:moveTo>
                    <a:lnTo>
                      <a:pt x="293" y="272"/>
                    </a:lnTo>
                    <a:lnTo>
                      <a:pt x="299" y="264"/>
                    </a:lnTo>
                    <a:lnTo>
                      <a:pt x="285" y="253"/>
                    </a:lnTo>
                    <a:lnTo>
                      <a:pt x="270" y="243"/>
                    </a:lnTo>
                    <a:lnTo>
                      <a:pt x="257" y="236"/>
                    </a:lnTo>
                    <a:lnTo>
                      <a:pt x="239" y="230"/>
                    </a:lnTo>
                    <a:lnTo>
                      <a:pt x="224" y="228"/>
                    </a:lnTo>
                    <a:lnTo>
                      <a:pt x="209" y="226"/>
                    </a:lnTo>
                    <a:lnTo>
                      <a:pt x="191" y="228"/>
                    </a:lnTo>
                    <a:lnTo>
                      <a:pt x="174" y="230"/>
                    </a:lnTo>
                    <a:lnTo>
                      <a:pt x="142" y="238"/>
                    </a:lnTo>
                    <a:lnTo>
                      <a:pt x="109" y="251"/>
                    </a:lnTo>
                    <a:lnTo>
                      <a:pt x="76" y="264"/>
                    </a:lnTo>
                    <a:lnTo>
                      <a:pt x="48" y="280"/>
                    </a:lnTo>
                    <a:lnTo>
                      <a:pt x="44" y="280"/>
                    </a:lnTo>
                    <a:lnTo>
                      <a:pt x="42" y="280"/>
                    </a:lnTo>
                    <a:lnTo>
                      <a:pt x="40" y="278"/>
                    </a:lnTo>
                    <a:lnTo>
                      <a:pt x="38" y="274"/>
                    </a:lnTo>
                    <a:lnTo>
                      <a:pt x="34" y="268"/>
                    </a:lnTo>
                    <a:lnTo>
                      <a:pt x="32" y="261"/>
                    </a:lnTo>
                    <a:lnTo>
                      <a:pt x="30" y="259"/>
                    </a:lnTo>
                    <a:lnTo>
                      <a:pt x="28" y="255"/>
                    </a:lnTo>
                    <a:lnTo>
                      <a:pt x="25" y="253"/>
                    </a:lnTo>
                    <a:lnTo>
                      <a:pt x="23" y="251"/>
                    </a:lnTo>
                    <a:lnTo>
                      <a:pt x="21" y="249"/>
                    </a:lnTo>
                    <a:lnTo>
                      <a:pt x="17" y="245"/>
                    </a:lnTo>
                    <a:lnTo>
                      <a:pt x="15" y="243"/>
                    </a:lnTo>
                    <a:lnTo>
                      <a:pt x="13" y="241"/>
                    </a:lnTo>
                    <a:lnTo>
                      <a:pt x="11" y="238"/>
                    </a:lnTo>
                    <a:lnTo>
                      <a:pt x="7" y="236"/>
                    </a:lnTo>
                    <a:lnTo>
                      <a:pt x="5" y="224"/>
                    </a:lnTo>
                    <a:lnTo>
                      <a:pt x="3" y="213"/>
                    </a:lnTo>
                    <a:lnTo>
                      <a:pt x="1" y="209"/>
                    </a:lnTo>
                    <a:lnTo>
                      <a:pt x="0" y="207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17" y="190"/>
                    </a:lnTo>
                    <a:lnTo>
                      <a:pt x="38" y="188"/>
                    </a:lnTo>
                    <a:lnTo>
                      <a:pt x="40" y="186"/>
                    </a:lnTo>
                    <a:lnTo>
                      <a:pt x="42" y="182"/>
                    </a:lnTo>
                    <a:lnTo>
                      <a:pt x="49" y="182"/>
                    </a:lnTo>
                    <a:lnTo>
                      <a:pt x="57" y="182"/>
                    </a:lnTo>
                    <a:lnTo>
                      <a:pt x="57" y="170"/>
                    </a:lnTo>
                    <a:lnTo>
                      <a:pt x="57" y="159"/>
                    </a:lnTo>
                    <a:lnTo>
                      <a:pt x="59" y="157"/>
                    </a:lnTo>
                    <a:lnTo>
                      <a:pt x="61" y="153"/>
                    </a:lnTo>
                    <a:lnTo>
                      <a:pt x="71" y="149"/>
                    </a:lnTo>
                    <a:lnTo>
                      <a:pt x="80" y="144"/>
                    </a:lnTo>
                    <a:lnTo>
                      <a:pt x="82" y="145"/>
                    </a:lnTo>
                    <a:lnTo>
                      <a:pt x="86" y="149"/>
                    </a:lnTo>
                    <a:lnTo>
                      <a:pt x="88" y="151"/>
                    </a:lnTo>
                    <a:lnTo>
                      <a:pt x="90" y="153"/>
                    </a:lnTo>
                    <a:lnTo>
                      <a:pt x="94" y="157"/>
                    </a:lnTo>
                    <a:lnTo>
                      <a:pt x="96" y="159"/>
                    </a:lnTo>
                    <a:lnTo>
                      <a:pt x="113" y="161"/>
                    </a:lnTo>
                    <a:lnTo>
                      <a:pt x="128" y="165"/>
                    </a:lnTo>
                    <a:lnTo>
                      <a:pt x="132" y="167"/>
                    </a:lnTo>
                    <a:lnTo>
                      <a:pt x="134" y="168"/>
                    </a:lnTo>
                    <a:lnTo>
                      <a:pt x="151" y="168"/>
                    </a:lnTo>
                    <a:lnTo>
                      <a:pt x="168" y="168"/>
                    </a:lnTo>
                    <a:lnTo>
                      <a:pt x="184" y="168"/>
                    </a:lnTo>
                    <a:lnTo>
                      <a:pt x="201" y="168"/>
                    </a:lnTo>
                    <a:lnTo>
                      <a:pt x="205" y="167"/>
                    </a:lnTo>
                    <a:lnTo>
                      <a:pt x="207" y="165"/>
                    </a:lnTo>
                    <a:lnTo>
                      <a:pt x="209" y="161"/>
                    </a:lnTo>
                    <a:lnTo>
                      <a:pt x="211" y="159"/>
                    </a:lnTo>
                    <a:lnTo>
                      <a:pt x="213" y="157"/>
                    </a:lnTo>
                    <a:lnTo>
                      <a:pt x="216" y="153"/>
                    </a:lnTo>
                    <a:lnTo>
                      <a:pt x="218" y="151"/>
                    </a:lnTo>
                    <a:lnTo>
                      <a:pt x="220" y="149"/>
                    </a:lnTo>
                    <a:lnTo>
                      <a:pt x="222" y="145"/>
                    </a:lnTo>
                    <a:lnTo>
                      <a:pt x="226" y="144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4" y="138"/>
                    </a:lnTo>
                    <a:lnTo>
                      <a:pt x="236" y="134"/>
                    </a:lnTo>
                    <a:lnTo>
                      <a:pt x="237" y="126"/>
                    </a:lnTo>
                    <a:lnTo>
                      <a:pt x="239" y="120"/>
                    </a:lnTo>
                    <a:lnTo>
                      <a:pt x="243" y="117"/>
                    </a:lnTo>
                    <a:lnTo>
                      <a:pt x="245" y="115"/>
                    </a:lnTo>
                    <a:lnTo>
                      <a:pt x="247" y="107"/>
                    </a:lnTo>
                    <a:lnTo>
                      <a:pt x="249" y="101"/>
                    </a:lnTo>
                    <a:lnTo>
                      <a:pt x="253" y="97"/>
                    </a:lnTo>
                    <a:lnTo>
                      <a:pt x="255" y="96"/>
                    </a:lnTo>
                    <a:lnTo>
                      <a:pt x="262" y="88"/>
                    </a:lnTo>
                    <a:lnTo>
                      <a:pt x="270" y="82"/>
                    </a:lnTo>
                    <a:lnTo>
                      <a:pt x="272" y="78"/>
                    </a:lnTo>
                    <a:lnTo>
                      <a:pt x="274" y="76"/>
                    </a:lnTo>
                    <a:lnTo>
                      <a:pt x="276" y="65"/>
                    </a:lnTo>
                    <a:lnTo>
                      <a:pt x="280" y="53"/>
                    </a:lnTo>
                    <a:lnTo>
                      <a:pt x="282" y="49"/>
                    </a:lnTo>
                    <a:lnTo>
                      <a:pt x="284" y="48"/>
                    </a:lnTo>
                    <a:lnTo>
                      <a:pt x="285" y="40"/>
                    </a:lnTo>
                    <a:lnTo>
                      <a:pt x="289" y="32"/>
                    </a:lnTo>
                    <a:lnTo>
                      <a:pt x="291" y="30"/>
                    </a:lnTo>
                    <a:lnTo>
                      <a:pt x="293" y="28"/>
                    </a:lnTo>
                    <a:lnTo>
                      <a:pt x="310" y="26"/>
                    </a:lnTo>
                    <a:lnTo>
                      <a:pt x="328" y="23"/>
                    </a:lnTo>
                    <a:lnTo>
                      <a:pt x="330" y="21"/>
                    </a:lnTo>
                    <a:lnTo>
                      <a:pt x="331" y="19"/>
                    </a:lnTo>
                    <a:lnTo>
                      <a:pt x="355" y="19"/>
                    </a:lnTo>
                    <a:lnTo>
                      <a:pt x="376" y="19"/>
                    </a:lnTo>
                    <a:lnTo>
                      <a:pt x="376" y="9"/>
                    </a:lnTo>
                    <a:lnTo>
                      <a:pt x="376" y="0"/>
                    </a:lnTo>
                    <a:lnTo>
                      <a:pt x="383" y="0"/>
                    </a:lnTo>
                    <a:lnTo>
                      <a:pt x="391" y="0"/>
                    </a:lnTo>
                    <a:lnTo>
                      <a:pt x="393" y="2"/>
                    </a:lnTo>
                    <a:lnTo>
                      <a:pt x="395" y="3"/>
                    </a:lnTo>
                    <a:lnTo>
                      <a:pt x="402" y="5"/>
                    </a:lnTo>
                    <a:lnTo>
                      <a:pt x="410" y="9"/>
                    </a:lnTo>
                    <a:lnTo>
                      <a:pt x="412" y="11"/>
                    </a:lnTo>
                    <a:lnTo>
                      <a:pt x="414" y="13"/>
                    </a:lnTo>
                    <a:lnTo>
                      <a:pt x="416" y="17"/>
                    </a:lnTo>
                    <a:lnTo>
                      <a:pt x="420" y="19"/>
                    </a:lnTo>
                    <a:lnTo>
                      <a:pt x="422" y="21"/>
                    </a:lnTo>
                    <a:lnTo>
                      <a:pt x="424" y="23"/>
                    </a:lnTo>
                    <a:lnTo>
                      <a:pt x="431" y="26"/>
                    </a:lnTo>
                    <a:lnTo>
                      <a:pt x="439" y="28"/>
                    </a:lnTo>
                    <a:lnTo>
                      <a:pt x="441" y="30"/>
                    </a:lnTo>
                    <a:lnTo>
                      <a:pt x="443" y="32"/>
                    </a:lnTo>
                    <a:lnTo>
                      <a:pt x="470" y="34"/>
                    </a:lnTo>
                    <a:lnTo>
                      <a:pt x="496" y="38"/>
                    </a:lnTo>
                    <a:lnTo>
                      <a:pt x="498" y="40"/>
                    </a:lnTo>
                    <a:lnTo>
                      <a:pt x="502" y="44"/>
                    </a:lnTo>
                    <a:lnTo>
                      <a:pt x="496" y="57"/>
                    </a:lnTo>
                    <a:lnTo>
                      <a:pt x="491" y="73"/>
                    </a:lnTo>
                    <a:lnTo>
                      <a:pt x="489" y="74"/>
                    </a:lnTo>
                    <a:lnTo>
                      <a:pt x="487" y="76"/>
                    </a:lnTo>
                    <a:lnTo>
                      <a:pt x="485" y="86"/>
                    </a:lnTo>
                    <a:lnTo>
                      <a:pt x="481" y="96"/>
                    </a:lnTo>
                    <a:lnTo>
                      <a:pt x="470" y="111"/>
                    </a:lnTo>
                    <a:lnTo>
                      <a:pt x="458" y="126"/>
                    </a:lnTo>
                    <a:lnTo>
                      <a:pt x="449" y="144"/>
                    </a:lnTo>
                    <a:lnTo>
                      <a:pt x="441" y="161"/>
                    </a:lnTo>
                    <a:lnTo>
                      <a:pt x="439" y="168"/>
                    </a:lnTo>
                    <a:lnTo>
                      <a:pt x="437" y="178"/>
                    </a:lnTo>
                    <a:lnTo>
                      <a:pt x="437" y="188"/>
                    </a:lnTo>
                    <a:lnTo>
                      <a:pt x="437" y="195"/>
                    </a:lnTo>
                    <a:lnTo>
                      <a:pt x="439" y="205"/>
                    </a:lnTo>
                    <a:lnTo>
                      <a:pt x="443" y="215"/>
                    </a:lnTo>
                    <a:lnTo>
                      <a:pt x="447" y="222"/>
                    </a:lnTo>
                    <a:lnTo>
                      <a:pt x="452" y="232"/>
                    </a:lnTo>
                    <a:lnTo>
                      <a:pt x="458" y="236"/>
                    </a:lnTo>
                    <a:lnTo>
                      <a:pt x="462" y="241"/>
                    </a:lnTo>
                    <a:lnTo>
                      <a:pt x="458" y="261"/>
                    </a:lnTo>
                    <a:lnTo>
                      <a:pt x="452" y="280"/>
                    </a:lnTo>
                    <a:lnTo>
                      <a:pt x="429" y="284"/>
                    </a:lnTo>
                    <a:lnTo>
                      <a:pt x="404" y="289"/>
                    </a:lnTo>
                    <a:lnTo>
                      <a:pt x="376" y="287"/>
                    </a:lnTo>
                    <a:lnTo>
                      <a:pt x="347" y="284"/>
                    </a:lnTo>
                    <a:lnTo>
                      <a:pt x="318" y="282"/>
                    </a:lnTo>
                    <a:lnTo>
                      <a:pt x="289" y="28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5399112" y="4645122"/>
                <a:ext cx="1055686" cy="889068"/>
              </a:xfrm>
              <a:custGeom>
                <a:avLst/>
                <a:gdLst>
                  <a:gd name="T0" fmla="*/ 2147483647 w 804"/>
                  <a:gd name="T1" fmla="*/ 2147483647 h 707"/>
                  <a:gd name="T2" fmla="*/ 2147483647 w 804"/>
                  <a:gd name="T3" fmla="*/ 2147483647 h 707"/>
                  <a:gd name="T4" fmla="*/ 2147483647 w 804"/>
                  <a:gd name="T5" fmla="*/ 2147483647 h 707"/>
                  <a:gd name="T6" fmla="*/ 2147483647 w 804"/>
                  <a:gd name="T7" fmla="*/ 2147483647 h 707"/>
                  <a:gd name="T8" fmla="*/ 2147483647 w 804"/>
                  <a:gd name="T9" fmla="*/ 2147483647 h 707"/>
                  <a:gd name="T10" fmla="*/ 2147483647 w 804"/>
                  <a:gd name="T11" fmla="*/ 2147483647 h 707"/>
                  <a:gd name="T12" fmla="*/ 2147483647 w 804"/>
                  <a:gd name="T13" fmla="*/ 2147483647 h 707"/>
                  <a:gd name="T14" fmla="*/ 2147483647 w 804"/>
                  <a:gd name="T15" fmla="*/ 2147483647 h 707"/>
                  <a:gd name="T16" fmla="*/ 2147483647 w 804"/>
                  <a:gd name="T17" fmla="*/ 2147483647 h 707"/>
                  <a:gd name="T18" fmla="*/ 2147483647 w 804"/>
                  <a:gd name="T19" fmla="*/ 2147483647 h 707"/>
                  <a:gd name="T20" fmla="*/ 2147483647 w 804"/>
                  <a:gd name="T21" fmla="*/ 2147483647 h 707"/>
                  <a:gd name="T22" fmla="*/ 2147483647 w 804"/>
                  <a:gd name="T23" fmla="*/ 2147483647 h 707"/>
                  <a:gd name="T24" fmla="*/ 2147483647 w 804"/>
                  <a:gd name="T25" fmla="*/ 2147483647 h 707"/>
                  <a:gd name="T26" fmla="*/ 2147483647 w 804"/>
                  <a:gd name="T27" fmla="*/ 2147483647 h 707"/>
                  <a:gd name="T28" fmla="*/ 2147483647 w 804"/>
                  <a:gd name="T29" fmla="*/ 2147483647 h 707"/>
                  <a:gd name="T30" fmla="*/ 2147483647 w 804"/>
                  <a:gd name="T31" fmla="*/ 2147483647 h 707"/>
                  <a:gd name="T32" fmla="*/ 2147483647 w 804"/>
                  <a:gd name="T33" fmla="*/ 2147483647 h 707"/>
                  <a:gd name="T34" fmla="*/ 2147483647 w 804"/>
                  <a:gd name="T35" fmla="*/ 2147483647 h 707"/>
                  <a:gd name="T36" fmla="*/ 2147483647 w 804"/>
                  <a:gd name="T37" fmla="*/ 2147483647 h 707"/>
                  <a:gd name="T38" fmla="*/ 2147483647 w 804"/>
                  <a:gd name="T39" fmla="*/ 2147483647 h 707"/>
                  <a:gd name="T40" fmla="*/ 2147483647 w 804"/>
                  <a:gd name="T41" fmla="*/ 2147483647 h 707"/>
                  <a:gd name="T42" fmla="*/ 2147483647 w 804"/>
                  <a:gd name="T43" fmla="*/ 2147483647 h 707"/>
                  <a:gd name="T44" fmla="*/ 2147483647 w 804"/>
                  <a:gd name="T45" fmla="*/ 2147483647 h 707"/>
                  <a:gd name="T46" fmla="*/ 2147483647 w 804"/>
                  <a:gd name="T47" fmla="*/ 2147483647 h 707"/>
                  <a:gd name="T48" fmla="*/ 2147483647 w 804"/>
                  <a:gd name="T49" fmla="*/ 2147483647 h 707"/>
                  <a:gd name="T50" fmla="*/ 2147483647 w 804"/>
                  <a:gd name="T51" fmla="*/ 2147483647 h 707"/>
                  <a:gd name="T52" fmla="*/ 2147483647 w 804"/>
                  <a:gd name="T53" fmla="*/ 2147483647 h 707"/>
                  <a:gd name="T54" fmla="*/ 2147483647 w 804"/>
                  <a:gd name="T55" fmla="*/ 2147483647 h 707"/>
                  <a:gd name="T56" fmla="*/ 2147483647 w 804"/>
                  <a:gd name="T57" fmla="*/ 2147483647 h 707"/>
                  <a:gd name="T58" fmla="*/ 2147483647 w 804"/>
                  <a:gd name="T59" fmla="*/ 2147483647 h 707"/>
                  <a:gd name="T60" fmla="*/ 2147483647 w 804"/>
                  <a:gd name="T61" fmla="*/ 2147483647 h 707"/>
                  <a:gd name="T62" fmla="*/ 2147483647 w 804"/>
                  <a:gd name="T63" fmla="*/ 2147483647 h 707"/>
                  <a:gd name="T64" fmla="*/ 2147483647 w 804"/>
                  <a:gd name="T65" fmla="*/ 2147483647 h 707"/>
                  <a:gd name="T66" fmla="*/ 2147483647 w 804"/>
                  <a:gd name="T67" fmla="*/ 2147483647 h 707"/>
                  <a:gd name="T68" fmla="*/ 2147483647 w 804"/>
                  <a:gd name="T69" fmla="*/ 2147483647 h 707"/>
                  <a:gd name="T70" fmla="*/ 2147483647 w 804"/>
                  <a:gd name="T71" fmla="*/ 2147483647 h 707"/>
                  <a:gd name="T72" fmla="*/ 2147483647 w 804"/>
                  <a:gd name="T73" fmla="*/ 2147483647 h 707"/>
                  <a:gd name="T74" fmla="*/ 2147483647 w 804"/>
                  <a:gd name="T75" fmla="*/ 2147483647 h 707"/>
                  <a:gd name="T76" fmla="*/ 2147483647 w 804"/>
                  <a:gd name="T77" fmla="*/ 2147483647 h 707"/>
                  <a:gd name="T78" fmla="*/ 2147483647 w 804"/>
                  <a:gd name="T79" fmla="*/ 2147483647 h 707"/>
                  <a:gd name="T80" fmla="*/ 2147483647 w 804"/>
                  <a:gd name="T81" fmla="*/ 2147483647 h 707"/>
                  <a:gd name="T82" fmla="*/ 2147483647 w 804"/>
                  <a:gd name="T83" fmla="*/ 2147483647 h 707"/>
                  <a:gd name="T84" fmla="*/ 2147483647 w 804"/>
                  <a:gd name="T85" fmla="*/ 2147483647 h 707"/>
                  <a:gd name="T86" fmla="*/ 2147483647 w 804"/>
                  <a:gd name="T87" fmla="*/ 2147483647 h 707"/>
                  <a:gd name="T88" fmla="*/ 2147483647 w 804"/>
                  <a:gd name="T89" fmla="*/ 2147483647 h 707"/>
                  <a:gd name="T90" fmla="*/ 2147483647 w 804"/>
                  <a:gd name="T91" fmla="*/ 2147483647 h 707"/>
                  <a:gd name="T92" fmla="*/ 2147483647 w 804"/>
                  <a:gd name="T93" fmla="*/ 2147483647 h 707"/>
                  <a:gd name="T94" fmla="*/ 2147483647 w 804"/>
                  <a:gd name="T95" fmla="*/ 2147483647 h 707"/>
                  <a:gd name="T96" fmla="*/ 2147483647 w 804"/>
                  <a:gd name="T97" fmla="*/ 2147483647 h 707"/>
                  <a:gd name="T98" fmla="*/ 2147483647 w 804"/>
                  <a:gd name="T99" fmla="*/ 2147483647 h 707"/>
                  <a:gd name="T100" fmla="*/ 2147483647 w 804"/>
                  <a:gd name="T101" fmla="*/ 2147483647 h 707"/>
                  <a:gd name="T102" fmla="*/ 2147483647 w 804"/>
                  <a:gd name="T103" fmla="*/ 2147483647 h 707"/>
                  <a:gd name="T104" fmla="*/ 2147483647 w 804"/>
                  <a:gd name="T105" fmla="*/ 2147483647 h 707"/>
                  <a:gd name="T106" fmla="*/ 2147483647 w 804"/>
                  <a:gd name="T107" fmla="*/ 2147483647 h 707"/>
                  <a:gd name="T108" fmla="*/ 2147483647 w 804"/>
                  <a:gd name="T109" fmla="*/ 2147483647 h 707"/>
                  <a:gd name="T110" fmla="*/ 2147483647 w 804"/>
                  <a:gd name="T111" fmla="*/ 2147483647 h 7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4"/>
                  <a:gd name="T169" fmla="*/ 0 h 707"/>
                  <a:gd name="T170" fmla="*/ 804 w 804"/>
                  <a:gd name="T171" fmla="*/ 707 h 7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4" h="707">
                    <a:moveTo>
                      <a:pt x="222" y="707"/>
                    </a:moveTo>
                    <a:lnTo>
                      <a:pt x="218" y="682"/>
                    </a:lnTo>
                    <a:lnTo>
                      <a:pt x="213" y="659"/>
                    </a:lnTo>
                    <a:lnTo>
                      <a:pt x="213" y="651"/>
                    </a:lnTo>
                    <a:lnTo>
                      <a:pt x="213" y="643"/>
                    </a:lnTo>
                    <a:lnTo>
                      <a:pt x="192" y="630"/>
                    </a:lnTo>
                    <a:lnTo>
                      <a:pt x="167" y="620"/>
                    </a:lnTo>
                    <a:lnTo>
                      <a:pt x="142" y="613"/>
                    </a:lnTo>
                    <a:lnTo>
                      <a:pt x="115" y="607"/>
                    </a:lnTo>
                    <a:lnTo>
                      <a:pt x="61" y="597"/>
                    </a:lnTo>
                    <a:lnTo>
                      <a:pt x="11" y="590"/>
                    </a:lnTo>
                    <a:lnTo>
                      <a:pt x="5" y="590"/>
                    </a:lnTo>
                    <a:lnTo>
                      <a:pt x="0" y="590"/>
                    </a:lnTo>
                    <a:lnTo>
                      <a:pt x="0" y="582"/>
                    </a:lnTo>
                    <a:lnTo>
                      <a:pt x="0" y="576"/>
                    </a:lnTo>
                    <a:lnTo>
                      <a:pt x="4" y="572"/>
                    </a:lnTo>
                    <a:lnTo>
                      <a:pt x="5" y="570"/>
                    </a:lnTo>
                    <a:lnTo>
                      <a:pt x="13" y="553"/>
                    </a:lnTo>
                    <a:lnTo>
                      <a:pt x="21" y="538"/>
                    </a:lnTo>
                    <a:lnTo>
                      <a:pt x="23" y="534"/>
                    </a:lnTo>
                    <a:lnTo>
                      <a:pt x="25" y="532"/>
                    </a:lnTo>
                    <a:lnTo>
                      <a:pt x="32" y="532"/>
                    </a:lnTo>
                    <a:lnTo>
                      <a:pt x="40" y="532"/>
                    </a:lnTo>
                    <a:lnTo>
                      <a:pt x="40" y="524"/>
                    </a:lnTo>
                    <a:lnTo>
                      <a:pt x="40" y="517"/>
                    </a:lnTo>
                    <a:lnTo>
                      <a:pt x="42" y="515"/>
                    </a:lnTo>
                    <a:lnTo>
                      <a:pt x="44" y="513"/>
                    </a:lnTo>
                    <a:lnTo>
                      <a:pt x="53" y="513"/>
                    </a:lnTo>
                    <a:lnTo>
                      <a:pt x="63" y="513"/>
                    </a:lnTo>
                    <a:lnTo>
                      <a:pt x="65" y="515"/>
                    </a:lnTo>
                    <a:lnTo>
                      <a:pt x="69" y="517"/>
                    </a:lnTo>
                    <a:lnTo>
                      <a:pt x="71" y="520"/>
                    </a:lnTo>
                    <a:lnTo>
                      <a:pt x="73" y="522"/>
                    </a:lnTo>
                    <a:lnTo>
                      <a:pt x="75" y="524"/>
                    </a:lnTo>
                    <a:lnTo>
                      <a:pt x="78" y="526"/>
                    </a:lnTo>
                    <a:lnTo>
                      <a:pt x="80" y="528"/>
                    </a:lnTo>
                    <a:lnTo>
                      <a:pt x="82" y="532"/>
                    </a:lnTo>
                    <a:lnTo>
                      <a:pt x="84" y="534"/>
                    </a:lnTo>
                    <a:lnTo>
                      <a:pt x="88" y="538"/>
                    </a:lnTo>
                    <a:lnTo>
                      <a:pt x="94" y="540"/>
                    </a:lnTo>
                    <a:lnTo>
                      <a:pt x="101" y="542"/>
                    </a:lnTo>
                    <a:lnTo>
                      <a:pt x="105" y="543"/>
                    </a:lnTo>
                    <a:lnTo>
                      <a:pt x="107" y="547"/>
                    </a:lnTo>
                    <a:lnTo>
                      <a:pt x="115" y="549"/>
                    </a:lnTo>
                    <a:lnTo>
                      <a:pt x="123" y="551"/>
                    </a:lnTo>
                    <a:lnTo>
                      <a:pt x="124" y="553"/>
                    </a:lnTo>
                    <a:lnTo>
                      <a:pt x="126" y="555"/>
                    </a:lnTo>
                    <a:lnTo>
                      <a:pt x="128" y="559"/>
                    </a:lnTo>
                    <a:lnTo>
                      <a:pt x="132" y="561"/>
                    </a:lnTo>
                    <a:lnTo>
                      <a:pt x="134" y="563"/>
                    </a:lnTo>
                    <a:lnTo>
                      <a:pt x="136" y="567"/>
                    </a:lnTo>
                    <a:lnTo>
                      <a:pt x="153" y="568"/>
                    </a:lnTo>
                    <a:lnTo>
                      <a:pt x="170" y="570"/>
                    </a:lnTo>
                    <a:lnTo>
                      <a:pt x="172" y="572"/>
                    </a:lnTo>
                    <a:lnTo>
                      <a:pt x="174" y="576"/>
                    </a:lnTo>
                    <a:lnTo>
                      <a:pt x="182" y="578"/>
                    </a:lnTo>
                    <a:lnTo>
                      <a:pt x="190" y="580"/>
                    </a:lnTo>
                    <a:lnTo>
                      <a:pt x="192" y="582"/>
                    </a:lnTo>
                    <a:lnTo>
                      <a:pt x="194" y="586"/>
                    </a:lnTo>
                    <a:lnTo>
                      <a:pt x="201" y="588"/>
                    </a:lnTo>
                    <a:lnTo>
                      <a:pt x="209" y="590"/>
                    </a:lnTo>
                    <a:lnTo>
                      <a:pt x="211" y="591"/>
                    </a:lnTo>
                    <a:lnTo>
                      <a:pt x="213" y="595"/>
                    </a:lnTo>
                    <a:lnTo>
                      <a:pt x="217" y="597"/>
                    </a:lnTo>
                    <a:lnTo>
                      <a:pt x="218" y="599"/>
                    </a:lnTo>
                    <a:lnTo>
                      <a:pt x="220" y="601"/>
                    </a:lnTo>
                    <a:lnTo>
                      <a:pt x="222" y="605"/>
                    </a:lnTo>
                    <a:lnTo>
                      <a:pt x="226" y="607"/>
                    </a:lnTo>
                    <a:lnTo>
                      <a:pt x="228" y="609"/>
                    </a:lnTo>
                    <a:lnTo>
                      <a:pt x="230" y="611"/>
                    </a:lnTo>
                    <a:lnTo>
                      <a:pt x="232" y="614"/>
                    </a:lnTo>
                    <a:lnTo>
                      <a:pt x="232" y="620"/>
                    </a:lnTo>
                    <a:lnTo>
                      <a:pt x="232" y="628"/>
                    </a:lnTo>
                    <a:lnTo>
                      <a:pt x="240" y="628"/>
                    </a:lnTo>
                    <a:lnTo>
                      <a:pt x="247" y="628"/>
                    </a:lnTo>
                    <a:lnTo>
                      <a:pt x="249" y="632"/>
                    </a:lnTo>
                    <a:lnTo>
                      <a:pt x="253" y="634"/>
                    </a:lnTo>
                    <a:lnTo>
                      <a:pt x="259" y="636"/>
                    </a:lnTo>
                    <a:lnTo>
                      <a:pt x="266" y="638"/>
                    </a:lnTo>
                    <a:lnTo>
                      <a:pt x="268" y="639"/>
                    </a:lnTo>
                    <a:lnTo>
                      <a:pt x="272" y="643"/>
                    </a:lnTo>
                    <a:lnTo>
                      <a:pt x="272" y="651"/>
                    </a:lnTo>
                    <a:lnTo>
                      <a:pt x="272" y="659"/>
                    </a:lnTo>
                    <a:lnTo>
                      <a:pt x="282" y="659"/>
                    </a:lnTo>
                    <a:lnTo>
                      <a:pt x="288" y="657"/>
                    </a:lnTo>
                    <a:lnTo>
                      <a:pt x="291" y="655"/>
                    </a:lnTo>
                    <a:lnTo>
                      <a:pt x="291" y="653"/>
                    </a:lnTo>
                    <a:lnTo>
                      <a:pt x="293" y="651"/>
                    </a:lnTo>
                    <a:lnTo>
                      <a:pt x="295" y="647"/>
                    </a:lnTo>
                    <a:lnTo>
                      <a:pt x="297" y="645"/>
                    </a:lnTo>
                    <a:lnTo>
                      <a:pt x="301" y="643"/>
                    </a:lnTo>
                    <a:lnTo>
                      <a:pt x="303" y="639"/>
                    </a:lnTo>
                    <a:lnTo>
                      <a:pt x="305" y="638"/>
                    </a:lnTo>
                    <a:lnTo>
                      <a:pt x="307" y="636"/>
                    </a:lnTo>
                    <a:lnTo>
                      <a:pt x="311" y="634"/>
                    </a:lnTo>
                    <a:lnTo>
                      <a:pt x="312" y="632"/>
                    </a:lnTo>
                    <a:lnTo>
                      <a:pt x="314" y="628"/>
                    </a:lnTo>
                    <a:lnTo>
                      <a:pt x="316" y="624"/>
                    </a:lnTo>
                    <a:lnTo>
                      <a:pt x="320" y="618"/>
                    </a:lnTo>
                    <a:lnTo>
                      <a:pt x="324" y="614"/>
                    </a:lnTo>
                    <a:lnTo>
                      <a:pt x="330" y="609"/>
                    </a:lnTo>
                    <a:lnTo>
                      <a:pt x="339" y="605"/>
                    </a:lnTo>
                    <a:lnTo>
                      <a:pt x="349" y="599"/>
                    </a:lnTo>
                    <a:lnTo>
                      <a:pt x="353" y="595"/>
                    </a:lnTo>
                    <a:lnTo>
                      <a:pt x="359" y="590"/>
                    </a:lnTo>
                    <a:lnTo>
                      <a:pt x="362" y="584"/>
                    </a:lnTo>
                    <a:lnTo>
                      <a:pt x="368" y="580"/>
                    </a:lnTo>
                    <a:lnTo>
                      <a:pt x="372" y="565"/>
                    </a:lnTo>
                    <a:lnTo>
                      <a:pt x="378" y="551"/>
                    </a:lnTo>
                    <a:lnTo>
                      <a:pt x="383" y="536"/>
                    </a:lnTo>
                    <a:lnTo>
                      <a:pt x="387" y="522"/>
                    </a:lnTo>
                    <a:lnTo>
                      <a:pt x="391" y="517"/>
                    </a:lnTo>
                    <a:lnTo>
                      <a:pt x="397" y="513"/>
                    </a:lnTo>
                    <a:lnTo>
                      <a:pt x="401" y="507"/>
                    </a:lnTo>
                    <a:lnTo>
                      <a:pt x="406" y="503"/>
                    </a:lnTo>
                    <a:lnTo>
                      <a:pt x="422" y="494"/>
                    </a:lnTo>
                    <a:lnTo>
                      <a:pt x="435" y="484"/>
                    </a:lnTo>
                    <a:lnTo>
                      <a:pt x="441" y="478"/>
                    </a:lnTo>
                    <a:lnTo>
                      <a:pt x="445" y="474"/>
                    </a:lnTo>
                    <a:lnTo>
                      <a:pt x="451" y="469"/>
                    </a:lnTo>
                    <a:lnTo>
                      <a:pt x="454" y="465"/>
                    </a:lnTo>
                    <a:lnTo>
                      <a:pt x="460" y="446"/>
                    </a:lnTo>
                    <a:lnTo>
                      <a:pt x="464" y="426"/>
                    </a:lnTo>
                    <a:lnTo>
                      <a:pt x="470" y="421"/>
                    </a:lnTo>
                    <a:lnTo>
                      <a:pt x="476" y="415"/>
                    </a:lnTo>
                    <a:lnTo>
                      <a:pt x="479" y="411"/>
                    </a:lnTo>
                    <a:lnTo>
                      <a:pt x="483" y="405"/>
                    </a:lnTo>
                    <a:lnTo>
                      <a:pt x="489" y="405"/>
                    </a:lnTo>
                    <a:lnTo>
                      <a:pt x="493" y="403"/>
                    </a:lnTo>
                    <a:lnTo>
                      <a:pt x="493" y="398"/>
                    </a:lnTo>
                    <a:lnTo>
                      <a:pt x="493" y="386"/>
                    </a:lnTo>
                    <a:lnTo>
                      <a:pt x="483" y="384"/>
                    </a:lnTo>
                    <a:lnTo>
                      <a:pt x="476" y="382"/>
                    </a:lnTo>
                    <a:lnTo>
                      <a:pt x="479" y="375"/>
                    </a:lnTo>
                    <a:lnTo>
                      <a:pt x="483" y="367"/>
                    </a:lnTo>
                    <a:lnTo>
                      <a:pt x="489" y="357"/>
                    </a:lnTo>
                    <a:lnTo>
                      <a:pt x="493" y="348"/>
                    </a:lnTo>
                    <a:lnTo>
                      <a:pt x="499" y="348"/>
                    </a:lnTo>
                    <a:lnTo>
                      <a:pt x="504" y="348"/>
                    </a:lnTo>
                    <a:lnTo>
                      <a:pt x="504" y="332"/>
                    </a:lnTo>
                    <a:lnTo>
                      <a:pt x="504" y="319"/>
                    </a:lnTo>
                    <a:lnTo>
                      <a:pt x="499" y="319"/>
                    </a:lnTo>
                    <a:lnTo>
                      <a:pt x="493" y="319"/>
                    </a:lnTo>
                    <a:lnTo>
                      <a:pt x="489" y="309"/>
                    </a:lnTo>
                    <a:lnTo>
                      <a:pt x="483" y="300"/>
                    </a:lnTo>
                    <a:lnTo>
                      <a:pt x="481" y="281"/>
                    </a:lnTo>
                    <a:lnTo>
                      <a:pt x="479" y="261"/>
                    </a:lnTo>
                    <a:lnTo>
                      <a:pt x="477" y="242"/>
                    </a:lnTo>
                    <a:lnTo>
                      <a:pt x="476" y="223"/>
                    </a:lnTo>
                    <a:lnTo>
                      <a:pt x="470" y="213"/>
                    </a:lnTo>
                    <a:lnTo>
                      <a:pt x="464" y="204"/>
                    </a:lnTo>
                    <a:lnTo>
                      <a:pt x="460" y="200"/>
                    </a:lnTo>
                    <a:lnTo>
                      <a:pt x="458" y="200"/>
                    </a:lnTo>
                    <a:lnTo>
                      <a:pt x="456" y="200"/>
                    </a:lnTo>
                    <a:lnTo>
                      <a:pt x="454" y="204"/>
                    </a:lnTo>
                    <a:lnTo>
                      <a:pt x="451" y="213"/>
                    </a:lnTo>
                    <a:lnTo>
                      <a:pt x="445" y="223"/>
                    </a:lnTo>
                    <a:lnTo>
                      <a:pt x="439" y="223"/>
                    </a:lnTo>
                    <a:lnTo>
                      <a:pt x="437" y="225"/>
                    </a:lnTo>
                    <a:lnTo>
                      <a:pt x="435" y="231"/>
                    </a:lnTo>
                    <a:lnTo>
                      <a:pt x="435" y="242"/>
                    </a:lnTo>
                    <a:lnTo>
                      <a:pt x="441" y="242"/>
                    </a:lnTo>
                    <a:lnTo>
                      <a:pt x="445" y="242"/>
                    </a:lnTo>
                    <a:lnTo>
                      <a:pt x="445" y="252"/>
                    </a:lnTo>
                    <a:lnTo>
                      <a:pt x="445" y="261"/>
                    </a:lnTo>
                    <a:lnTo>
                      <a:pt x="441" y="261"/>
                    </a:lnTo>
                    <a:lnTo>
                      <a:pt x="435" y="261"/>
                    </a:lnTo>
                    <a:lnTo>
                      <a:pt x="433" y="256"/>
                    </a:lnTo>
                    <a:lnTo>
                      <a:pt x="431" y="252"/>
                    </a:lnTo>
                    <a:lnTo>
                      <a:pt x="428" y="248"/>
                    </a:lnTo>
                    <a:lnTo>
                      <a:pt x="426" y="246"/>
                    </a:lnTo>
                    <a:lnTo>
                      <a:pt x="426" y="227"/>
                    </a:lnTo>
                    <a:lnTo>
                      <a:pt x="426" y="208"/>
                    </a:lnTo>
                    <a:lnTo>
                      <a:pt x="428" y="206"/>
                    </a:lnTo>
                    <a:lnTo>
                      <a:pt x="431" y="204"/>
                    </a:lnTo>
                    <a:lnTo>
                      <a:pt x="433" y="204"/>
                    </a:lnTo>
                    <a:lnTo>
                      <a:pt x="435" y="200"/>
                    </a:lnTo>
                    <a:lnTo>
                      <a:pt x="435" y="194"/>
                    </a:lnTo>
                    <a:lnTo>
                      <a:pt x="435" y="183"/>
                    </a:lnTo>
                    <a:lnTo>
                      <a:pt x="428" y="183"/>
                    </a:lnTo>
                    <a:lnTo>
                      <a:pt x="422" y="183"/>
                    </a:lnTo>
                    <a:lnTo>
                      <a:pt x="418" y="181"/>
                    </a:lnTo>
                    <a:lnTo>
                      <a:pt x="416" y="179"/>
                    </a:lnTo>
                    <a:lnTo>
                      <a:pt x="414" y="171"/>
                    </a:lnTo>
                    <a:lnTo>
                      <a:pt x="412" y="164"/>
                    </a:lnTo>
                    <a:lnTo>
                      <a:pt x="408" y="162"/>
                    </a:lnTo>
                    <a:lnTo>
                      <a:pt x="406" y="160"/>
                    </a:lnTo>
                    <a:lnTo>
                      <a:pt x="406" y="154"/>
                    </a:lnTo>
                    <a:lnTo>
                      <a:pt x="406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2"/>
                    </a:lnTo>
                    <a:lnTo>
                      <a:pt x="416" y="141"/>
                    </a:lnTo>
                    <a:lnTo>
                      <a:pt x="418" y="137"/>
                    </a:lnTo>
                    <a:lnTo>
                      <a:pt x="422" y="135"/>
                    </a:lnTo>
                    <a:lnTo>
                      <a:pt x="428" y="133"/>
                    </a:lnTo>
                    <a:lnTo>
                      <a:pt x="435" y="131"/>
                    </a:lnTo>
                    <a:lnTo>
                      <a:pt x="439" y="129"/>
                    </a:lnTo>
                    <a:lnTo>
                      <a:pt x="441" y="125"/>
                    </a:lnTo>
                    <a:lnTo>
                      <a:pt x="443" y="114"/>
                    </a:lnTo>
                    <a:lnTo>
                      <a:pt x="445" y="102"/>
                    </a:lnTo>
                    <a:lnTo>
                      <a:pt x="449" y="98"/>
                    </a:lnTo>
                    <a:lnTo>
                      <a:pt x="451" y="96"/>
                    </a:lnTo>
                    <a:lnTo>
                      <a:pt x="477" y="95"/>
                    </a:lnTo>
                    <a:lnTo>
                      <a:pt x="504" y="91"/>
                    </a:lnTo>
                    <a:lnTo>
                      <a:pt x="506" y="89"/>
                    </a:lnTo>
                    <a:lnTo>
                      <a:pt x="508" y="87"/>
                    </a:lnTo>
                    <a:lnTo>
                      <a:pt x="512" y="81"/>
                    </a:lnTo>
                    <a:lnTo>
                      <a:pt x="518" y="77"/>
                    </a:lnTo>
                    <a:lnTo>
                      <a:pt x="520" y="79"/>
                    </a:lnTo>
                    <a:lnTo>
                      <a:pt x="524" y="83"/>
                    </a:lnTo>
                    <a:lnTo>
                      <a:pt x="537" y="83"/>
                    </a:lnTo>
                    <a:lnTo>
                      <a:pt x="552" y="83"/>
                    </a:lnTo>
                    <a:lnTo>
                      <a:pt x="554" y="79"/>
                    </a:lnTo>
                    <a:lnTo>
                      <a:pt x="556" y="77"/>
                    </a:lnTo>
                    <a:lnTo>
                      <a:pt x="560" y="75"/>
                    </a:lnTo>
                    <a:lnTo>
                      <a:pt x="562" y="73"/>
                    </a:lnTo>
                    <a:lnTo>
                      <a:pt x="564" y="70"/>
                    </a:lnTo>
                    <a:lnTo>
                      <a:pt x="566" y="68"/>
                    </a:lnTo>
                    <a:lnTo>
                      <a:pt x="570" y="70"/>
                    </a:lnTo>
                    <a:lnTo>
                      <a:pt x="571" y="73"/>
                    </a:lnTo>
                    <a:lnTo>
                      <a:pt x="589" y="75"/>
                    </a:lnTo>
                    <a:lnTo>
                      <a:pt x="604" y="77"/>
                    </a:lnTo>
                    <a:lnTo>
                      <a:pt x="608" y="79"/>
                    </a:lnTo>
                    <a:lnTo>
                      <a:pt x="610" y="83"/>
                    </a:lnTo>
                    <a:lnTo>
                      <a:pt x="619" y="83"/>
                    </a:lnTo>
                    <a:lnTo>
                      <a:pt x="629" y="83"/>
                    </a:lnTo>
                    <a:lnTo>
                      <a:pt x="631" y="79"/>
                    </a:lnTo>
                    <a:lnTo>
                      <a:pt x="635" y="77"/>
                    </a:lnTo>
                    <a:lnTo>
                      <a:pt x="637" y="70"/>
                    </a:lnTo>
                    <a:lnTo>
                      <a:pt x="639" y="62"/>
                    </a:lnTo>
                    <a:lnTo>
                      <a:pt x="641" y="60"/>
                    </a:lnTo>
                    <a:lnTo>
                      <a:pt x="644" y="58"/>
                    </a:lnTo>
                    <a:lnTo>
                      <a:pt x="646" y="50"/>
                    </a:lnTo>
                    <a:lnTo>
                      <a:pt x="648" y="43"/>
                    </a:lnTo>
                    <a:lnTo>
                      <a:pt x="650" y="41"/>
                    </a:lnTo>
                    <a:lnTo>
                      <a:pt x="654" y="39"/>
                    </a:lnTo>
                    <a:lnTo>
                      <a:pt x="656" y="37"/>
                    </a:lnTo>
                    <a:lnTo>
                      <a:pt x="658" y="33"/>
                    </a:lnTo>
                    <a:lnTo>
                      <a:pt x="660" y="31"/>
                    </a:lnTo>
                    <a:lnTo>
                      <a:pt x="664" y="29"/>
                    </a:lnTo>
                    <a:lnTo>
                      <a:pt x="666" y="22"/>
                    </a:lnTo>
                    <a:lnTo>
                      <a:pt x="667" y="14"/>
                    </a:lnTo>
                    <a:lnTo>
                      <a:pt x="669" y="12"/>
                    </a:lnTo>
                    <a:lnTo>
                      <a:pt x="673" y="10"/>
                    </a:lnTo>
                    <a:lnTo>
                      <a:pt x="675" y="6"/>
                    </a:lnTo>
                    <a:lnTo>
                      <a:pt x="677" y="4"/>
                    </a:lnTo>
                    <a:lnTo>
                      <a:pt x="681" y="2"/>
                    </a:lnTo>
                    <a:lnTo>
                      <a:pt x="683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696" y="6"/>
                    </a:lnTo>
                    <a:lnTo>
                      <a:pt x="696" y="14"/>
                    </a:lnTo>
                    <a:lnTo>
                      <a:pt x="694" y="16"/>
                    </a:lnTo>
                    <a:lnTo>
                      <a:pt x="692" y="20"/>
                    </a:lnTo>
                    <a:lnTo>
                      <a:pt x="692" y="29"/>
                    </a:lnTo>
                    <a:lnTo>
                      <a:pt x="692" y="39"/>
                    </a:lnTo>
                    <a:lnTo>
                      <a:pt x="694" y="41"/>
                    </a:lnTo>
                    <a:lnTo>
                      <a:pt x="696" y="43"/>
                    </a:lnTo>
                    <a:lnTo>
                      <a:pt x="698" y="50"/>
                    </a:lnTo>
                    <a:lnTo>
                      <a:pt x="702" y="58"/>
                    </a:lnTo>
                    <a:lnTo>
                      <a:pt x="704" y="60"/>
                    </a:lnTo>
                    <a:lnTo>
                      <a:pt x="708" y="62"/>
                    </a:lnTo>
                    <a:lnTo>
                      <a:pt x="708" y="70"/>
                    </a:lnTo>
                    <a:lnTo>
                      <a:pt x="708" y="77"/>
                    </a:lnTo>
                    <a:lnTo>
                      <a:pt x="713" y="77"/>
                    </a:lnTo>
                    <a:lnTo>
                      <a:pt x="721" y="77"/>
                    </a:lnTo>
                    <a:lnTo>
                      <a:pt x="723" y="79"/>
                    </a:lnTo>
                    <a:lnTo>
                      <a:pt x="725" y="83"/>
                    </a:lnTo>
                    <a:lnTo>
                      <a:pt x="729" y="98"/>
                    </a:lnTo>
                    <a:lnTo>
                      <a:pt x="731" y="116"/>
                    </a:lnTo>
                    <a:lnTo>
                      <a:pt x="733" y="118"/>
                    </a:lnTo>
                    <a:lnTo>
                      <a:pt x="736" y="121"/>
                    </a:lnTo>
                    <a:lnTo>
                      <a:pt x="736" y="127"/>
                    </a:lnTo>
                    <a:lnTo>
                      <a:pt x="736" y="135"/>
                    </a:lnTo>
                    <a:lnTo>
                      <a:pt x="742" y="135"/>
                    </a:lnTo>
                    <a:lnTo>
                      <a:pt x="750" y="135"/>
                    </a:lnTo>
                    <a:lnTo>
                      <a:pt x="752" y="137"/>
                    </a:lnTo>
                    <a:lnTo>
                      <a:pt x="756" y="141"/>
                    </a:lnTo>
                    <a:lnTo>
                      <a:pt x="767" y="142"/>
                    </a:lnTo>
                    <a:lnTo>
                      <a:pt x="779" y="144"/>
                    </a:lnTo>
                    <a:lnTo>
                      <a:pt x="781" y="146"/>
                    </a:lnTo>
                    <a:lnTo>
                      <a:pt x="784" y="150"/>
                    </a:lnTo>
                    <a:lnTo>
                      <a:pt x="786" y="152"/>
                    </a:lnTo>
                    <a:lnTo>
                      <a:pt x="788" y="154"/>
                    </a:lnTo>
                    <a:lnTo>
                      <a:pt x="790" y="158"/>
                    </a:lnTo>
                    <a:lnTo>
                      <a:pt x="794" y="160"/>
                    </a:lnTo>
                    <a:lnTo>
                      <a:pt x="796" y="162"/>
                    </a:lnTo>
                    <a:lnTo>
                      <a:pt x="798" y="164"/>
                    </a:lnTo>
                    <a:lnTo>
                      <a:pt x="802" y="167"/>
                    </a:lnTo>
                    <a:lnTo>
                      <a:pt x="804" y="169"/>
                    </a:lnTo>
                    <a:lnTo>
                      <a:pt x="804" y="173"/>
                    </a:lnTo>
                    <a:lnTo>
                      <a:pt x="804" y="179"/>
                    </a:lnTo>
                    <a:lnTo>
                      <a:pt x="802" y="181"/>
                    </a:lnTo>
                    <a:lnTo>
                      <a:pt x="798" y="183"/>
                    </a:lnTo>
                    <a:lnTo>
                      <a:pt x="796" y="187"/>
                    </a:lnTo>
                    <a:lnTo>
                      <a:pt x="794" y="189"/>
                    </a:lnTo>
                    <a:lnTo>
                      <a:pt x="790" y="190"/>
                    </a:lnTo>
                    <a:lnTo>
                      <a:pt x="788" y="194"/>
                    </a:lnTo>
                    <a:lnTo>
                      <a:pt x="786" y="196"/>
                    </a:lnTo>
                    <a:lnTo>
                      <a:pt x="784" y="198"/>
                    </a:lnTo>
                    <a:lnTo>
                      <a:pt x="781" y="200"/>
                    </a:lnTo>
                    <a:lnTo>
                      <a:pt x="779" y="204"/>
                    </a:lnTo>
                    <a:lnTo>
                      <a:pt x="771" y="204"/>
                    </a:lnTo>
                    <a:lnTo>
                      <a:pt x="765" y="204"/>
                    </a:lnTo>
                    <a:lnTo>
                      <a:pt x="765" y="210"/>
                    </a:lnTo>
                    <a:lnTo>
                      <a:pt x="765" y="217"/>
                    </a:lnTo>
                    <a:lnTo>
                      <a:pt x="761" y="219"/>
                    </a:lnTo>
                    <a:lnTo>
                      <a:pt x="760" y="223"/>
                    </a:lnTo>
                    <a:lnTo>
                      <a:pt x="758" y="229"/>
                    </a:lnTo>
                    <a:lnTo>
                      <a:pt x="756" y="236"/>
                    </a:lnTo>
                    <a:lnTo>
                      <a:pt x="752" y="238"/>
                    </a:lnTo>
                    <a:lnTo>
                      <a:pt x="750" y="242"/>
                    </a:lnTo>
                    <a:lnTo>
                      <a:pt x="748" y="248"/>
                    </a:lnTo>
                    <a:lnTo>
                      <a:pt x="746" y="256"/>
                    </a:lnTo>
                    <a:lnTo>
                      <a:pt x="742" y="258"/>
                    </a:lnTo>
                    <a:lnTo>
                      <a:pt x="740" y="261"/>
                    </a:lnTo>
                    <a:lnTo>
                      <a:pt x="738" y="267"/>
                    </a:lnTo>
                    <a:lnTo>
                      <a:pt x="736" y="275"/>
                    </a:lnTo>
                    <a:lnTo>
                      <a:pt x="733" y="279"/>
                    </a:lnTo>
                    <a:lnTo>
                      <a:pt x="731" y="281"/>
                    </a:lnTo>
                    <a:lnTo>
                      <a:pt x="723" y="288"/>
                    </a:lnTo>
                    <a:lnTo>
                      <a:pt x="715" y="294"/>
                    </a:lnTo>
                    <a:lnTo>
                      <a:pt x="713" y="298"/>
                    </a:lnTo>
                    <a:lnTo>
                      <a:pt x="712" y="300"/>
                    </a:lnTo>
                    <a:lnTo>
                      <a:pt x="710" y="319"/>
                    </a:lnTo>
                    <a:lnTo>
                      <a:pt x="708" y="338"/>
                    </a:lnTo>
                    <a:lnTo>
                      <a:pt x="713" y="338"/>
                    </a:lnTo>
                    <a:lnTo>
                      <a:pt x="721" y="338"/>
                    </a:lnTo>
                    <a:lnTo>
                      <a:pt x="723" y="340"/>
                    </a:lnTo>
                    <a:lnTo>
                      <a:pt x="725" y="344"/>
                    </a:lnTo>
                    <a:lnTo>
                      <a:pt x="729" y="346"/>
                    </a:lnTo>
                    <a:lnTo>
                      <a:pt x="731" y="348"/>
                    </a:lnTo>
                    <a:lnTo>
                      <a:pt x="733" y="350"/>
                    </a:lnTo>
                    <a:lnTo>
                      <a:pt x="736" y="354"/>
                    </a:lnTo>
                    <a:lnTo>
                      <a:pt x="736" y="367"/>
                    </a:lnTo>
                    <a:lnTo>
                      <a:pt x="736" y="382"/>
                    </a:lnTo>
                    <a:lnTo>
                      <a:pt x="733" y="384"/>
                    </a:lnTo>
                    <a:lnTo>
                      <a:pt x="731" y="386"/>
                    </a:lnTo>
                    <a:lnTo>
                      <a:pt x="729" y="394"/>
                    </a:lnTo>
                    <a:lnTo>
                      <a:pt x="725" y="402"/>
                    </a:lnTo>
                    <a:lnTo>
                      <a:pt x="723" y="403"/>
                    </a:lnTo>
                    <a:lnTo>
                      <a:pt x="721" y="405"/>
                    </a:lnTo>
                    <a:lnTo>
                      <a:pt x="713" y="409"/>
                    </a:lnTo>
                    <a:lnTo>
                      <a:pt x="708" y="411"/>
                    </a:lnTo>
                    <a:lnTo>
                      <a:pt x="704" y="413"/>
                    </a:lnTo>
                    <a:lnTo>
                      <a:pt x="702" y="415"/>
                    </a:lnTo>
                    <a:lnTo>
                      <a:pt x="698" y="419"/>
                    </a:lnTo>
                    <a:lnTo>
                      <a:pt x="696" y="421"/>
                    </a:lnTo>
                    <a:lnTo>
                      <a:pt x="694" y="423"/>
                    </a:lnTo>
                    <a:lnTo>
                      <a:pt x="692" y="426"/>
                    </a:lnTo>
                    <a:lnTo>
                      <a:pt x="689" y="428"/>
                    </a:lnTo>
                    <a:lnTo>
                      <a:pt x="687" y="430"/>
                    </a:lnTo>
                    <a:lnTo>
                      <a:pt x="685" y="432"/>
                    </a:lnTo>
                    <a:lnTo>
                      <a:pt x="683" y="434"/>
                    </a:lnTo>
                    <a:lnTo>
                      <a:pt x="675" y="438"/>
                    </a:lnTo>
                    <a:lnTo>
                      <a:pt x="667" y="440"/>
                    </a:lnTo>
                    <a:lnTo>
                      <a:pt x="666" y="442"/>
                    </a:lnTo>
                    <a:lnTo>
                      <a:pt x="664" y="444"/>
                    </a:lnTo>
                    <a:lnTo>
                      <a:pt x="660" y="448"/>
                    </a:lnTo>
                    <a:lnTo>
                      <a:pt x="658" y="449"/>
                    </a:lnTo>
                    <a:lnTo>
                      <a:pt x="656" y="451"/>
                    </a:lnTo>
                    <a:lnTo>
                      <a:pt x="654" y="455"/>
                    </a:lnTo>
                    <a:lnTo>
                      <a:pt x="650" y="461"/>
                    </a:lnTo>
                    <a:lnTo>
                      <a:pt x="648" y="469"/>
                    </a:lnTo>
                    <a:lnTo>
                      <a:pt x="646" y="471"/>
                    </a:lnTo>
                    <a:lnTo>
                      <a:pt x="644" y="474"/>
                    </a:lnTo>
                    <a:lnTo>
                      <a:pt x="641" y="480"/>
                    </a:lnTo>
                    <a:lnTo>
                      <a:pt x="639" y="488"/>
                    </a:lnTo>
                    <a:lnTo>
                      <a:pt x="637" y="490"/>
                    </a:lnTo>
                    <a:lnTo>
                      <a:pt x="635" y="494"/>
                    </a:lnTo>
                    <a:lnTo>
                      <a:pt x="627" y="494"/>
                    </a:lnTo>
                    <a:lnTo>
                      <a:pt x="619" y="494"/>
                    </a:lnTo>
                    <a:lnTo>
                      <a:pt x="619" y="499"/>
                    </a:lnTo>
                    <a:lnTo>
                      <a:pt x="619" y="507"/>
                    </a:lnTo>
                    <a:lnTo>
                      <a:pt x="618" y="511"/>
                    </a:lnTo>
                    <a:lnTo>
                      <a:pt x="614" y="513"/>
                    </a:lnTo>
                    <a:lnTo>
                      <a:pt x="612" y="520"/>
                    </a:lnTo>
                    <a:lnTo>
                      <a:pt x="610" y="526"/>
                    </a:lnTo>
                    <a:lnTo>
                      <a:pt x="608" y="528"/>
                    </a:lnTo>
                    <a:lnTo>
                      <a:pt x="604" y="532"/>
                    </a:lnTo>
                    <a:lnTo>
                      <a:pt x="589" y="534"/>
                    </a:lnTo>
                    <a:lnTo>
                      <a:pt x="571" y="538"/>
                    </a:lnTo>
                    <a:lnTo>
                      <a:pt x="570" y="540"/>
                    </a:lnTo>
                    <a:lnTo>
                      <a:pt x="566" y="542"/>
                    </a:lnTo>
                    <a:lnTo>
                      <a:pt x="564" y="543"/>
                    </a:lnTo>
                    <a:lnTo>
                      <a:pt x="562" y="547"/>
                    </a:lnTo>
                    <a:lnTo>
                      <a:pt x="560" y="549"/>
                    </a:lnTo>
                    <a:lnTo>
                      <a:pt x="556" y="551"/>
                    </a:lnTo>
                    <a:lnTo>
                      <a:pt x="554" y="553"/>
                    </a:lnTo>
                    <a:lnTo>
                      <a:pt x="552" y="555"/>
                    </a:lnTo>
                    <a:lnTo>
                      <a:pt x="548" y="559"/>
                    </a:lnTo>
                    <a:lnTo>
                      <a:pt x="547" y="561"/>
                    </a:lnTo>
                    <a:lnTo>
                      <a:pt x="525" y="563"/>
                    </a:lnTo>
                    <a:lnTo>
                      <a:pt x="504" y="567"/>
                    </a:lnTo>
                    <a:lnTo>
                      <a:pt x="501" y="568"/>
                    </a:lnTo>
                    <a:lnTo>
                      <a:pt x="499" y="570"/>
                    </a:lnTo>
                    <a:lnTo>
                      <a:pt x="499" y="576"/>
                    </a:lnTo>
                    <a:lnTo>
                      <a:pt x="499" y="580"/>
                    </a:lnTo>
                    <a:lnTo>
                      <a:pt x="501" y="582"/>
                    </a:lnTo>
                    <a:lnTo>
                      <a:pt x="504" y="586"/>
                    </a:lnTo>
                    <a:lnTo>
                      <a:pt x="506" y="588"/>
                    </a:lnTo>
                    <a:lnTo>
                      <a:pt x="508" y="590"/>
                    </a:lnTo>
                    <a:lnTo>
                      <a:pt x="510" y="591"/>
                    </a:lnTo>
                    <a:lnTo>
                      <a:pt x="514" y="595"/>
                    </a:lnTo>
                    <a:lnTo>
                      <a:pt x="510" y="597"/>
                    </a:lnTo>
                    <a:lnTo>
                      <a:pt x="508" y="599"/>
                    </a:lnTo>
                    <a:lnTo>
                      <a:pt x="506" y="601"/>
                    </a:lnTo>
                    <a:lnTo>
                      <a:pt x="504" y="605"/>
                    </a:lnTo>
                    <a:lnTo>
                      <a:pt x="501" y="607"/>
                    </a:lnTo>
                    <a:lnTo>
                      <a:pt x="499" y="609"/>
                    </a:lnTo>
                    <a:lnTo>
                      <a:pt x="497" y="614"/>
                    </a:lnTo>
                    <a:lnTo>
                      <a:pt x="495" y="624"/>
                    </a:lnTo>
                    <a:lnTo>
                      <a:pt x="497" y="634"/>
                    </a:lnTo>
                    <a:lnTo>
                      <a:pt x="499" y="638"/>
                    </a:lnTo>
                    <a:lnTo>
                      <a:pt x="501" y="639"/>
                    </a:lnTo>
                    <a:lnTo>
                      <a:pt x="504" y="643"/>
                    </a:lnTo>
                    <a:lnTo>
                      <a:pt x="510" y="645"/>
                    </a:lnTo>
                    <a:lnTo>
                      <a:pt x="518" y="647"/>
                    </a:lnTo>
                    <a:lnTo>
                      <a:pt x="520" y="651"/>
                    </a:lnTo>
                    <a:lnTo>
                      <a:pt x="524" y="653"/>
                    </a:lnTo>
                    <a:lnTo>
                      <a:pt x="520" y="655"/>
                    </a:lnTo>
                    <a:lnTo>
                      <a:pt x="518" y="659"/>
                    </a:lnTo>
                    <a:lnTo>
                      <a:pt x="516" y="661"/>
                    </a:lnTo>
                    <a:lnTo>
                      <a:pt x="514" y="662"/>
                    </a:lnTo>
                    <a:lnTo>
                      <a:pt x="510" y="664"/>
                    </a:lnTo>
                    <a:lnTo>
                      <a:pt x="508" y="666"/>
                    </a:lnTo>
                    <a:lnTo>
                      <a:pt x="506" y="666"/>
                    </a:lnTo>
                    <a:lnTo>
                      <a:pt x="504" y="666"/>
                    </a:lnTo>
                    <a:lnTo>
                      <a:pt x="499" y="672"/>
                    </a:lnTo>
                    <a:lnTo>
                      <a:pt x="493" y="676"/>
                    </a:lnTo>
                    <a:lnTo>
                      <a:pt x="489" y="676"/>
                    </a:lnTo>
                    <a:lnTo>
                      <a:pt x="483" y="676"/>
                    </a:lnTo>
                    <a:lnTo>
                      <a:pt x="466" y="668"/>
                    </a:lnTo>
                    <a:lnTo>
                      <a:pt x="449" y="662"/>
                    </a:lnTo>
                    <a:lnTo>
                      <a:pt x="433" y="659"/>
                    </a:lnTo>
                    <a:lnTo>
                      <a:pt x="416" y="657"/>
                    </a:lnTo>
                    <a:lnTo>
                      <a:pt x="401" y="657"/>
                    </a:lnTo>
                    <a:lnTo>
                      <a:pt x="383" y="657"/>
                    </a:lnTo>
                    <a:lnTo>
                      <a:pt x="366" y="661"/>
                    </a:lnTo>
                    <a:lnTo>
                      <a:pt x="349" y="666"/>
                    </a:lnTo>
                    <a:lnTo>
                      <a:pt x="336" y="664"/>
                    </a:lnTo>
                    <a:lnTo>
                      <a:pt x="322" y="666"/>
                    </a:lnTo>
                    <a:lnTo>
                      <a:pt x="307" y="672"/>
                    </a:lnTo>
                    <a:lnTo>
                      <a:pt x="289" y="678"/>
                    </a:lnTo>
                    <a:lnTo>
                      <a:pt x="259" y="693"/>
                    </a:lnTo>
                    <a:lnTo>
                      <a:pt x="232" y="707"/>
                    </a:lnTo>
                    <a:lnTo>
                      <a:pt x="228" y="707"/>
                    </a:lnTo>
                    <a:lnTo>
                      <a:pt x="222" y="707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6060577" y="4461584"/>
                <a:ext cx="724953" cy="1072606"/>
              </a:xfrm>
              <a:custGeom>
                <a:avLst/>
                <a:gdLst>
                  <a:gd name="T0" fmla="*/ 2147483647 w 551"/>
                  <a:gd name="T1" fmla="*/ 2147483647 h 852"/>
                  <a:gd name="T2" fmla="*/ 2147483647 w 551"/>
                  <a:gd name="T3" fmla="*/ 2147483647 h 852"/>
                  <a:gd name="T4" fmla="*/ 2147483647 w 551"/>
                  <a:gd name="T5" fmla="*/ 2147483647 h 852"/>
                  <a:gd name="T6" fmla="*/ 2147483647 w 551"/>
                  <a:gd name="T7" fmla="*/ 2147483647 h 852"/>
                  <a:gd name="T8" fmla="*/ 2147483647 w 551"/>
                  <a:gd name="T9" fmla="*/ 2147483647 h 852"/>
                  <a:gd name="T10" fmla="*/ 2147483647 w 551"/>
                  <a:gd name="T11" fmla="*/ 2147483647 h 852"/>
                  <a:gd name="T12" fmla="*/ 2147483647 w 551"/>
                  <a:gd name="T13" fmla="*/ 2147483647 h 852"/>
                  <a:gd name="T14" fmla="*/ 2147483647 w 551"/>
                  <a:gd name="T15" fmla="*/ 2147483647 h 852"/>
                  <a:gd name="T16" fmla="*/ 2147483647 w 551"/>
                  <a:gd name="T17" fmla="*/ 2147483647 h 852"/>
                  <a:gd name="T18" fmla="*/ 2147483647 w 551"/>
                  <a:gd name="T19" fmla="*/ 2147483647 h 852"/>
                  <a:gd name="T20" fmla="*/ 2147483647 w 551"/>
                  <a:gd name="T21" fmla="*/ 2147483647 h 852"/>
                  <a:gd name="T22" fmla="*/ 2147483647 w 551"/>
                  <a:gd name="T23" fmla="*/ 2147483647 h 852"/>
                  <a:gd name="T24" fmla="*/ 2147483647 w 551"/>
                  <a:gd name="T25" fmla="*/ 2147483647 h 852"/>
                  <a:gd name="T26" fmla="*/ 2147483647 w 551"/>
                  <a:gd name="T27" fmla="*/ 2147483647 h 852"/>
                  <a:gd name="T28" fmla="*/ 2147483647 w 551"/>
                  <a:gd name="T29" fmla="*/ 2147483647 h 852"/>
                  <a:gd name="T30" fmla="*/ 2147483647 w 551"/>
                  <a:gd name="T31" fmla="*/ 2147483647 h 852"/>
                  <a:gd name="T32" fmla="*/ 2147483647 w 551"/>
                  <a:gd name="T33" fmla="*/ 2147483647 h 852"/>
                  <a:gd name="T34" fmla="*/ 2147483647 w 551"/>
                  <a:gd name="T35" fmla="*/ 2147483647 h 852"/>
                  <a:gd name="T36" fmla="*/ 2147483647 w 551"/>
                  <a:gd name="T37" fmla="*/ 2147483647 h 852"/>
                  <a:gd name="T38" fmla="*/ 2147483647 w 551"/>
                  <a:gd name="T39" fmla="*/ 2147483647 h 852"/>
                  <a:gd name="T40" fmla="*/ 2147483647 w 551"/>
                  <a:gd name="T41" fmla="*/ 2147483647 h 852"/>
                  <a:gd name="T42" fmla="*/ 2147483647 w 551"/>
                  <a:gd name="T43" fmla="*/ 2147483647 h 852"/>
                  <a:gd name="T44" fmla="*/ 2147483647 w 551"/>
                  <a:gd name="T45" fmla="*/ 2147483647 h 852"/>
                  <a:gd name="T46" fmla="*/ 2147483647 w 551"/>
                  <a:gd name="T47" fmla="*/ 2147483647 h 852"/>
                  <a:gd name="T48" fmla="*/ 2147483647 w 551"/>
                  <a:gd name="T49" fmla="*/ 2147483647 h 852"/>
                  <a:gd name="T50" fmla="*/ 2147483647 w 551"/>
                  <a:gd name="T51" fmla="*/ 2147483647 h 852"/>
                  <a:gd name="T52" fmla="*/ 2147483647 w 551"/>
                  <a:gd name="T53" fmla="*/ 2147483647 h 852"/>
                  <a:gd name="T54" fmla="*/ 2147483647 w 551"/>
                  <a:gd name="T55" fmla="*/ 2147483647 h 852"/>
                  <a:gd name="T56" fmla="*/ 2147483647 w 551"/>
                  <a:gd name="T57" fmla="*/ 2147483647 h 852"/>
                  <a:gd name="T58" fmla="*/ 2147483647 w 551"/>
                  <a:gd name="T59" fmla="*/ 2147483647 h 852"/>
                  <a:gd name="T60" fmla="*/ 2147483647 w 551"/>
                  <a:gd name="T61" fmla="*/ 2147483647 h 852"/>
                  <a:gd name="T62" fmla="*/ 2147483647 w 551"/>
                  <a:gd name="T63" fmla="*/ 2147483647 h 852"/>
                  <a:gd name="T64" fmla="*/ 2147483647 w 551"/>
                  <a:gd name="T65" fmla="*/ 2147483647 h 852"/>
                  <a:gd name="T66" fmla="*/ 2147483647 w 551"/>
                  <a:gd name="T67" fmla="*/ 2147483647 h 852"/>
                  <a:gd name="T68" fmla="*/ 2147483647 w 551"/>
                  <a:gd name="T69" fmla="*/ 2147483647 h 852"/>
                  <a:gd name="T70" fmla="*/ 2147483647 w 551"/>
                  <a:gd name="T71" fmla="*/ 2147483647 h 852"/>
                  <a:gd name="T72" fmla="*/ 2147483647 w 551"/>
                  <a:gd name="T73" fmla="*/ 2147483647 h 852"/>
                  <a:gd name="T74" fmla="*/ 2147483647 w 551"/>
                  <a:gd name="T75" fmla="*/ 2147483647 h 852"/>
                  <a:gd name="T76" fmla="*/ 2147483647 w 551"/>
                  <a:gd name="T77" fmla="*/ 2147483647 h 852"/>
                  <a:gd name="T78" fmla="*/ 2147483647 w 551"/>
                  <a:gd name="T79" fmla="*/ 2147483647 h 852"/>
                  <a:gd name="T80" fmla="*/ 2147483647 w 551"/>
                  <a:gd name="T81" fmla="*/ 2147483647 h 852"/>
                  <a:gd name="T82" fmla="*/ 2147483647 w 551"/>
                  <a:gd name="T83" fmla="*/ 2147483647 h 852"/>
                  <a:gd name="T84" fmla="*/ 2147483647 w 551"/>
                  <a:gd name="T85" fmla="*/ 2147483647 h 852"/>
                  <a:gd name="T86" fmla="*/ 2147483647 w 551"/>
                  <a:gd name="T87" fmla="*/ 2147483647 h 852"/>
                  <a:gd name="T88" fmla="*/ 2147483647 w 551"/>
                  <a:gd name="T89" fmla="*/ 2147483647 h 852"/>
                  <a:gd name="T90" fmla="*/ 2147483647 w 551"/>
                  <a:gd name="T91" fmla="*/ 2147483647 h 852"/>
                  <a:gd name="T92" fmla="*/ 2147483647 w 551"/>
                  <a:gd name="T93" fmla="*/ 2147483647 h 852"/>
                  <a:gd name="T94" fmla="*/ 2147483647 w 551"/>
                  <a:gd name="T95" fmla="*/ 2147483647 h 852"/>
                  <a:gd name="T96" fmla="*/ 2147483647 w 551"/>
                  <a:gd name="T97" fmla="*/ 2147483647 h 852"/>
                  <a:gd name="T98" fmla="*/ 2147483647 w 551"/>
                  <a:gd name="T99" fmla="*/ 2147483647 h 852"/>
                  <a:gd name="T100" fmla="*/ 2147483647 w 551"/>
                  <a:gd name="T101" fmla="*/ 2147483647 h 852"/>
                  <a:gd name="T102" fmla="*/ 2147483647 w 551"/>
                  <a:gd name="T103" fmla="*/ 2147483647 h 852"/>
                  <a:gd name="T104" fmla="*/ 2147483647 w 551"/>
                  <a:gd name="T105" fmla="*/ 2147483647 h 852"/>
                  <a:gd name="T106" fmla="*/ 2147483647 w 551"/>
                  <a:gd name="T107" fmla="*/ 2147483647 h 852"/>
                  <a:gd name="T108" fmla="*/ 2147483647 w 551"/>
                  <a:gd name="T109" fmla="*/ 2147483647 h 852"/>
                  <a:gd name="T110" fmla="*/ 2147483647 w 551"/>
                  <a:gd name="T111" fmla="*/ 2147483647 h 852"/>
                  <a:gd name="T112" fmla="*/ 2147483647 w 551"/>
                  <a:gd name="T113" fmla="*/ 2147483647 h 852"/>
                  <a:gd name="T114" fmla="*/ 2147483647 w 551"/>
                  <a:gd name="T115" fmla="*/ 2147483647 h 852"/>
                  <a:gd name="T116" fmla="*/ 2147483647 w 551"/>
                  <a:gd name="T117" fmla="*/ 2147483647 h 8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1"/>
                  <a:gd name="T178" fmla="*/ 0 h 852"/>
                  <a:gd name="T179" fmla="*/ 551 w 551"/>
                  <a:gd name="T180" fmla="*/ 852 h 8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1" h="852">
                    <a:moveTo>
                      <a:pt x="10" y="821"/>
                    </a:moveTo>
                    <a:lnTo>
                      <a:pt x="10" y="819"/>
                    </a:lnTo>
                    <a:lnTo>
                      <a:pt x="10" y="817"/>
                    </a:lnTo>
                    <a:lnTo>
                      <a:pt x="12" y="815"/>
                    </a:lnTo>
                    <a:lnTo>
                      <a:pt x="14" y="811"/>
                    </a:lnTo>
                    <a:lnTo>
                      <a:pt x="16" y="809"/>
                    </a:lnTo>
                    <a:lnTo>
                      <a:pt x="20" y="807"/>
                    </a:lnTo>
                    <a:lnTo>
                      <a:pt x="21" y="806"/>
                    </a:lnTo>
                    <a:lnTo>
                      <a:pt x="23" y="804"/>
                    </a:lnTo>
                    <a:lnTo>
                      <a:pt x="23" y="798"/>
                    </a:lnTo>
                    <a:lnTo>
                      <a:pt x="23" y="792"/>
                    </a:lnTo>
                    <a:lnTo>
                      <a:pt x="21" y="790"/>
                    </a:lnTo>
                    <a:lnTo>
                      <a:pt x="20" y="788"/>
                    </a:lnTo>
                    <a:lnTo>
                      <a:pt x="12" y="784"/>
                    </a:lnTo>
                    <a:lnTo>
                      <a:pt x="4" y="783"/>
                    </a:lnTo>
                    <a:lnTo>
                      <a:pt x="2" y="781"/>
                    </a:lnTo>
                    <a:lnTo>
                      <a:pt x="0" y="779"/>
                    </a:lnTo>
                    <a:lnTo>
                      <a:pt x="0" y="769"/>
                    </a:lnTo>
                    <a:lnTo>
                      <a:pt x="0" y="759"/>
                    </a:lnTo>
                    <a:lnTo>
                      <a:pt x="2" y="756"/>
                    </a:lnTo>
                    <a:lnTo>
                      <a:pt x="4" y="754"/>
                    </a:lnTo>
                    <a:lnTo>
                      <a:pt x="6" y="752"/>
                    </a:lnTo>
                    <a:lnTo>
                      <a:pt x="10" y="750"/>
                    </a:lnTo>
                    <a:lnTo>
                      <a:pt x="12" y="746"/>
                    </a:lnTo>
                    <a:lnTo>
                      <a:pt x="14" y="744"/>
                    </a:lnTo>
                    <a:lnTo>
                      <a:pt x="14" y="740"/>
                    </a:lnTo>
                    <a:lnTo>
                      <a:pt x="14" y="735"/>
                    </a:lnTo>
                    <a:lnTo>
                      <a:pt x="12" y="733"/>
                    </a:lnTo>
                    <a:lnTo>
                      <a:pt x="10" y="731"/>
                    </a:lnTo>
                    <a:lnTo>
                      <a:pt x="6" y="727"/>
                    </a:lnTo>
                    <a:lnTo>
                      <a:pt x="4" y="725"/>
                    </a:lnTo>
                    <a:lnTo>
                      <a:pt x="2" y="723"/>
                    </a:lnTo>
                    <a:lnTo>
                      <a:pt x="0" y="721"/>
                    </a:lnTo>
                    <a:lnTo>
                      <a:pt x="2" y="717"/>
                    </a:lnTo>
                    <a:lnTo>
                      <a:pt x="4" y="715"/>
                    </a:lnTo>
                    <a:lnTo>
                      <a:pt x="25" y="713"/>
                    </a:lnTo>
                    <a:lnTo>
                      <a:pt x="48" y="712"/>
                    </a:lnTo>
                    <a:lnTo>
                      <a:pt x="50" y="708"/>
                    </a:lnTo>
                    <a:lnTo>
                      <a:pt x="52" y="706"/>
                    </a:lnTo>
                    <a:lnTo>
                      <a:pt x="56" y="704"/>
                    </a:lnTo>
                    <a:lnTo>
                      <a:pt x="58" y="700"/>
                    </a:lnTo>
                    <a:lnTo>
                      <a:pt x="60" y="698"/>
                    </a:lnTo>
                    <a:lnTo>
                      <a:pt x="62" y="696"/>
                    </a:lnTo>
                    <a:lnTo>
                      <a:pt x="66" y="694"/>
                    </a:lnTo>
                    <a:lnTo>
                      <a:pt x="67" y="692"/>
                    </a:lnTo>
                    <a:lnTo>
                      <a:pt x="69" y="688"/>
                    </a:lnTo>
                    <a:lnTo>
                      <a:pt x="71" y="687"/>
                    </a:lnTo>
                    <a:lnTo>
                      <a:pt x="89" y="685"/>
                    </a:lnTo>
                    <a:lnTo>
                      <a:pt x="106" y="683"/>
                    </a:lnTo>
                    <a:lnTo>
                      <a:pt x="108" y="679"/>
                    </a:lnTo>
                    <a:lnTo>
                      <a:pt x="110" y="677"/>
                    </a:lnTo>
                    <a:lnTo>
                      <a:pt x="114" y="669"/>
                    </a:lnTo>
                    <a:lnTo>
                      <a:pt x="115" y="662"/>
                    </a:lnTo>
                    <a:lnTo>
                      <a:pt x="117" y="660"/>
                    </a:lnTo>
                    <a:lnTo>
                      <a:pt x="121" y="658"/>
                    </a:lnTo>
                    <a:lnTo>
                      <a:pt x="127" y="650"/>
                    </a:lnTo>
                    <a:lnTo>
                      <a:pt x="135" y="642"/>
                    </a:lnTo>
                    <a:lnTo>
                      <a:pt x="137" y="641"/>
                    </a:lnTo>
                    <a:lnTo>
                      <a:pt x="140" y="639"/>
                    </a:lnTo>
                    <a:lnTo>
                      <a:pt x="142" y="631"/>
                    </a:lnTo>
                    <a:lnTo>
                      <a:pt x="144" y="623"/>
                    </a:lnTo>
                    <a:lnTo>
                      <a:pt x="146" y="621"/>
                    </a:lnTo>
                    <a:lnTo>
                      <a:pt x="150" y="619"/>
                    </a:lnTo>
                    <a:lnTo>
                      <a:pt x="152" y="612"/>
                    </a:lnTo>
                    <a:lnTo>
                      <a:pt x="154" y="604"/>
                    </a:lnTo>
                    <a:lnTo>
                      <a:pt x="156" y="602"/>
                    </a:lnTo>
                    <a:lnTo>
                      <a:pt x="160" y="600"/>
                    </a:lnTo>
                    <a:lnTo>
                      <a:pt x="162" y="596"/>
                    </a:lnTo>
                    <a:lnTo>
                      <a:pt x="163" y="594"/>
                    </a:lnTo>
                    <a:lnTo>
                      <a:pt x="165" y="593"/>
                    </a:lnTo>
                    <a:lnTo>
                      <a:pt x="169" y="589"/>
                    </a:lnTo>
                    <a:lnTo>
                      <a:pt x="175" y="587"/>
                    </a:lnTo>
                    <a:lnTo>
                      <a:pt x="183" y="585"/>
                    </a:lnTo>
                    <a:lnTo>
                      <a:pt x="185" y="583"/>
                    </a:lnTo>
                    <a:lnTo>
                      <a:pt x="188" y="579"/>
                    </a:lnTo>
                    <a:lnTo>
                      <a:pt x="190" y="577"/>
                    </a:lnTo>
                    <a:lnTo>
                      <a:pt x="192" y="575"/>
                    </a:lnTo>
                    <a:lnTo>
                      <a:pt x="194" y="573"/>
                    </a:lnTo>
                    <a:lnTo>
                      <a:pt x="198" y="571"/>
                    </a:lnTo>
                    <a:lnTo>
                      <a:pt x="200" y="568"/>
                    </a:lnTo>
                    <a:lnTo>
                      <a:pt x="204" y="566"/>
                    </a:lnTo>
                    <a:lnTo>
                      <a:pt x="206" y="564"/>
                    </a:lnTo>
                    <a:lnTo>
                      <a:pt x="208" y="560"/>
                    </a:lnTo>
                    <a:lnTo>
                      <a:pt x="215" y="558"/>
                    </a:lnTo>
                    <a:lnTo>
                      <a:pt x="221" y="556"/>
                    </a:lnTo>
                    <a:lnTo>
                      <a:pt x="225" y="554"/>
                    </a:lnTo>
                    <a:lnTo>
                      <a:pt x="227" y="550"/>
                    </a:lnTo>
                    <a:lnTo>
                      <a:pt x="229" y="543"/>
                    </a:lnTo>
                    <a:lnTo>
                      <a:pt x="232" y="537"/>
                    </a:lnTo>
                    <a:lnTo>
                      <a:pt x="234" y="535"/>
                    </a:lnTo>
                    <a:lnTo>
                      <a:pt x="236" y="531"/>
                    </a:lnTo>
                    <a:lnTo>
                      <a:pt x="238" y="525"/>
                    </a:lnTo>
                    <a:lnTo>
                      <a:pt x="240" y="512"/>
                    </a:lnTo>
                    <a:lnTo>
                      <a:pt x="238" y="499"/>
                    </a:lnTo>
                    <a:lnTo>
                      <a:pt x="236" y="493"/>
                    </a:lnTo>
                    <a:lnTo>
                      <a:pt x="234" y="491"/>
                    </a:lnTo>
                    <a:lnTo>
                      <a:pt x="232" y="489"/>
                    </a:lnTo>
                    <a:lnTo>
                      <a:pt x="229" y="485"/>
                    </a:lnTo>
                    <a:lnTo>
                      <a:pt x="227" y="483"/>
                    </a:lnTo>
                    <a:lnTo>
                      <a:pt x="225" y="481"/>
                    </a:lnTo>
                    <a:lnTo>
                      <a:pt x="221" y="479"/>
                    </a:lnTo>
                    <a:lnTo>
                      <a:pt x="217" y="464"/>
                    </a:lnTo>
                    <a:lnTo>
                      <a:pt x="211" y="451"/>
                    </a:lnTo>
                    <a:lnTo>
                      <a:pt x="215" y="447"/>
                    </a:lnTo>
                    <a:lnTo>
                      <a:pt x="217" y="445"/>
                    </a:lnTo>
                    <a:lnTo>
                      <a:pt x="225" y="445"/>
                    </a:lnTo>
                    <a:lnTo>
                      <a:pt x="232" y="445"/>
                    </a:lnTo>
                    <a:lnTo>
                      <a:pt x="232" y="437"/>
                    </a:lnTo>
                    <a:lnTo>
                      <a:pt x="232" y="429"/>
                    </a:lnTo>
                    <a:lnTo>
                      <a:pt x="234" y="428"/>
                    </a:lnTo>
                    <a:lnTo>
                      <a:pt x="236" y="426"/>
                    </a:lnTo>
                    <a:lnTo>
                      <a:pt x="238" y="418"/>
                    </a:lnTo>
                    <a:lnTo>
                      <a:pt x="242" y="410"/>
                    </a:lnTo>
                    <a:lnTo>
                      <a:pt x="244" y="408"/>
                    </a:lnTo>
                    <a:lnTo>
                      <a:pt x="246" y="406"/>
                    </a:lnTo>
                    <a:lnTo>
                      <a:pt x="248" y="399"/>
                    </a:lnTo>
                    <a:lnTo>
                      <a:pt x="252" y="391"/>
                    </a:lnTo>
                    <a:lnTo>
                      <a:pt x="254" y="389"/>
                    </a:lnTo>
                    <a:lnTo>
                      <a:pt x="256" y="387"/>
                    </a:lnTo>
                    <a:lnTo>
                      <a:pt x="257" y="380"/>
                    </a:lnTo>
                    <a:lnTo>
                      <a:pt x="261" y="372"/>
                    </a:lnTo>
                    <a:lnTo>
                      <a:pt x="263" y="370"/>
                    </a:lnTo>
                    <a:lnTo>
                      <a:pt x="265" y="368"/>
                    </a:lnTo>
                    <a:lnTo>
                      <a:pt x="273" y="360"/>
                    </a:lnTo>
                    <a:lnTo>
                      <a:pt x="280" y="353"/>
                    </a:lnTo>
                    <a:lnTo>
                      <a:pt x="282" y="351"/>
                    </a:lnTo>
                    <a:lnTo>
                      <a:pt x="284" y="349"/>
                    </a:lnTo>
                    <a:lnTo>
                      <a:pt x="286" y="345"/>
                    </a:lnTo>
                    <a:lnTo>
                      <a:pt x="290" y="343"/>
                    </a:lnTo>
                    <a:lnTo>
                      <a:pt x="292" y="341"/>
                    </a:lnTo>
                    <a:lnTo>
                      <a:pt x="294" y="339"/>
                    </a:lnTo>
                    <a:lnTo>
                      <a:pt x="298" y="335"/>
                    </a:lnTo>
                    <a:lnTo>
                      <a:pt x="300" y="334"/>
                    </a:lnTo>
                    <a:lnTo>
                      <a:pt x="302" y="332"/>
                    </a:lnTo>
                    <a:lnTo>
                      <a:pt x="303" y="328"/>
                    </a:lnTo>
                    <a:lnTo>
                      <a:pt x="303" y="318"/>
                    </a:lnTo>
                    <a:lnTo>
                      <a:pt x="303" y="309"/>
                    </a:lnTo>
                    <a:lnTo>
                      <a:pt x="302" y="307"/>
                    </a:lnTo>
                    <a:lnTo>
                      <a:pt x="300" y="305"/>
                    </a:lnTo>
                    <a:lnTo>
                      <a:pt x="298" y="303"/>
                    </a:lnTo>
                    <a:lnTo>
                      <a:pt x="294" y="299"/>
                    </a:lnTo>
                    <a:lnTo>
                      <a:pt x="292" y="297"/>
                    </a:lnTo>
                    <a:lnTo>
                      <a:pt x="290" y="295"/>
                    </a:lnTo>
                    <a:lnTo>
                      <a:pt x="286" y="291"/>
                    </a:lnTo>
                    <a:lnTo>
                      <a:pt x="284" y="289"/>
                    </a:lnTo>
                    <a:lnTo>
                      <a:pt x="282" y="287"/>
                    </a:lnTo>
                    <a:lnTo>
                      <a:pt x="280" y="286"/>
                    </a:lnTo>
                    <a:lnTo>
                      <a:pt x="267" y="282"/>
                    </a:lnTo>
                    <a:lnTo>
                      <a:pt x="256" y="280"/>
                    </a:lnTo>
                    <a:lnTo>
                      <a:pt x="254" y="278"/>
                    </a:lnTo>
                    <a:lnTo>
                      <a:pt x="252" y="276"/>
                    </a:lnTo>
                    <a:lnTo>
                      <a:pt x="244" y="268"/>
                    </a:lnTo>
                    <a:lnTo>
                      <a:pt x="236" y="261"/>
                    </a:lnTo>
                    <a:lnTo>
                      <a:pt x="234" y="259"/>
                    </a:lnTo>
                    <a:lnTo>
                      <a:pt x="232" y="257"/>
                    </a:lnTo>
                    <a:lnTo>
                      <a:pt x="229" y="240"/>
                    </a:lnTo>
                    <a:lnTo>
                      <a:pt x="227" y="222"/>
                    </a:lnTo>
                    <a:lnTo>
                      <a:pt x="225" y="220"/>
                    </a:lnTo>
                    <a:lnTo>
                      <a:pt x="221" y="218"/>
                    </a:lnTo>
                    <a:lnTo>
                      <a:pt x="215" y="211"/>
                    </a:lnTo>
                    <a:lnTo>
                      <a:pt x="208" y="203"/>
                    </a:lnTo>
                    <a:lnTo>
                      <a:pt x="206" y="201"/>
                    </a:lnTo>
                    <a:lnTo>
                      <a:pt x="204" y="197"/>
                    </a:lnTo>
                    <a:lnTo>
                      <a:pt x="200" y="190"/>
                    </a:lnTo>
                    <a:lnTo>
                      <a:pt x="198" y="184"/>
                    </a:lnTo>
                    <a:lnTo>
                      <a:pt x="194" y="182"/>
                    </a:lnTo>
                    <a:lnTo>
                      <a:pt x="192" y="178"/>
                    </a:lnTo>
                    <a:lnTo>
                      <a:pt x="192" y="174"/>
                    </a:lnTo>
                    <a:lnTo>
                      <a:pt x="192" y="169"/>
                    </a:lnTo>
                    <a:lnTo>
                      <a:pt x="194" y="167"/>
                    </a:lnTo>
                    <a:lnTo>
                      <a:pt x="198" y="165"/>
                    </a:lnTo>
                    <a:lnTo>
                      <a:pt x="200" y="167"/>
                    </a:lnTo>
                    <a:lnTo>
                      <a:pt x="204" y="169"/>
                    </a:lnTo>
                    <a:lnTo>
                      <a:pt x="217" y="169"/>
                    </a:lnTo>
                    <a:lnTo>
                      <a:pt x="232" y="169"/>
                    </a:lnTo>
                    <a:lnTo>
                      <a:pt x="234" y="167"/>
                    </a:lnTo>
                    <a:lnTo>
                      <a:pt x="236" y="165"/>
                    </a:lnTo>
                    <a:lnTo>
                      <a:pt x="238" y="161"/>
                    </a:lnTo>
                    <a:lnTo>
                      <a:pt x="242" y="159"/>
                    </a:lnTo>
                    <a:lnTo>
                      <a:pt x="244" y="157"/>
                    </a:lnTo>
                    <a:lnTo>
                      <a:pt x="246" y="155"/>
                    </a:lnTo>
                    <a:lnTo>
                      <a:pt x="248" y="151"/>
                    </a:lnTo>
                    <a:lnTo>
                      <a:pt x="252" y="149"/>
                    </a:lnTo>
                    <a:lnTo>
                      <a:pt x="254" y="147"/>
                    </a:lnTo>
                    <a:lnTo>
                      <a:pt x="256" y="145"/>
                    </a:lnTo>
                    <a:lnTo>
                      <a:pt x="257" y="142"/>
                    </a:lnTo>
                    <a:lnTo>
                      <a:pt x="261" y="140"/>
                    </a:lnTo>
                    <a:lnTo>
                      <a:pt x="263" y="138"/>
                    </a:lnTo>
                    <a:lnTo>
                      <a:pt x="265" y="136"/>
                    </a:lnTo>
                    <a:lnTo>
                      <a:pt x="265" y="126"/>
                    </a:lnTo>
                    <a:lnTo>
                      <a:pt x="265" y="117"/>
                    </a:lnTo>
                    <a:lnTo>
                      <a:pt x="263" y="113"/>
                    </a:lnTo>
                    <a:lnTo>
                      <a:pt x="261" y="111"/>
                    </a:lnTo>
                    <a:lnTo>
                      <a:pt x="257" y="103"/>
                    </a:lnTo>
                    <a:lnTo>
                      <a:pt x="256" y="96"/>
                    </a:lnTo>
                    <a:lnTo>
                      <a:pt x="254" y="94"/>
                    </a:lnTo>
                    <a:lnTo>
                      <a:pt x="252" y="92"/>
                    </a:lnTo>
                    <a:lnTo>
                      <a:pt x="244" y="84"/>
                    </a:lnTo>
                    <a:lnTo>
                      <a:pt x="236" y="76"/>
                    </a:lnTo>
                    <a:lnTo>
                      <a:pt x="234" y="74"/>
                    </a:lnTo>
                    <a:lnTo>
                      <a:pt x="232" y="73"/>
                    </a:lnTo>
                    <a:lnTo>
                      <a:pt x="232" y="57"/>
                    </a:lnTo>
                    <a:lnTo>
                      <a:pt x="232" y="44"/>
                    </a:lnTo>
                    <a:lnTo>
                      <a:pt x="232" y="28"/>
                    </a:lnTo>
                    <a:lnTo>
                      <a:pt x="232" y="15"/>
                    </a:lnTo>
                    <a:lnTo>
                      <a:pt x="234" y="11"/>
                    </a:lnTo>
                    <a:lnTo>
                      <a:pt x="236" y="9"/>
                    </a:lnTo>
                    <a:lnTo>
                      <a:pt x="257" y="7"/>
                    </a:lnTo>
                    <a:lnTo>
                      <a:pt x="280" y="3"/>
                    </a:lnTo>
                    <a:lnTo>
                      <a:pt x="282" y="2"/>
                    </a:lnTo>
                    <a:lnTo>
                      <a:pt x="284" y="0"/>
                    </a:lnTo>
                    <a:lnTo>
                      <a:pt x="286" y="2"/>
                    </a:lnTo>
                    <a:lnTo>
                      <a:pt x="290" y="3"/>
                    </a:lnTo>
                    <a:lnTo>
                      <a:pt x="292" y="7"/>
                    </a:lnTo>
                    <a:lnTo>
                      <a:pt x="294" y="9"/>
                    </a:lnTo>
                    <a:lnTo>
                      <a:pt x="298" y="11"/>
                    </a:lnTo>
                    <a:lnTo>
                      <a:pt x="300" y="15"/>
                    </a:lnTo>
                    <a:lnTo>
                      <a:pt x="302" y="21"/>
                    </a:lnTo>
                    <a:lnTo>
                      <a:pt x="303" y="28"/>
                    </a:lnTo>
                    <a:lnTo>
                      <a:pt x="305" y="30"/>
                    </a:lnTo>
                    <a:lnTo>
                      <a:pt x="309" y="34"/>
                    </a:lnTo>
                    <a:lnTo>
                      <a:pt x="311" y="36"/>
                    </a:lnTo>
                    <a:lnTo>
                      <a:pt x="313" y="38"/>
                    </a:lnTo>
                    <a:lnTo>
                      <a:pt x="317" y="42"/>
                    </a:lnTo>
                    <a:lnTo>
                      <a:pt x="319" y="44"/>
                    </a:lnTo>
                    <a:lnTo>
                      <a:pt x="321" y="51"/>
                    </a:lnTo>
                    <a:lnTo>
                      <a:pt x="325" y="57"/>
                    </a:lnTo>
                    <a:lnTo>
                      <a:pt x="327" y="59"/>
                    </a:lnTo>
                    <a:lnTo>
                      <a:pt x="328" y="63"/>
                    </a:lnTo>
                    <a:lnTo>
                      <a:pt x="330" y="65"/>
                    </a:lnTo>
                    <a:lnTo>
                      <a:pt x="332" y="67"/>
                    </a:lnTo>
                    <a:lnTo>
                      <a:pt x="336" y="71"/>
                    </a:lnTo>
                    <a:lnTo>
                      <a:pt x="338" y="73"/>
                    </a:lnTo>
                    <a:lnTo>
                      <a:pt x="340" y="74"/>
                    </a:lnTo>
                    <a:lnTo>
                      <a:pt x="342" y="76"/>
                    </a:lnTo>
                    <a:lnTo>
                      <a:pt x="346" y="80"/>
                    </a:lnTo>
                    <a:lnTo>
                      <a:pt x="348" y="82"/>
                    </a:lnTo>
                    <a:lnTo>
                      <a:pt x="355" y="90"/>
                    </a:lnTo>
                    <a:lnTo>
                      <a:pt x="363" y="96"/>
                    </a:lnTo>
                    <a:lnTo>
                      <a:pt x="365" y="99"/>
                    </a:lnTo>
                    <a:lnTo>
                      <a:pt x="367" y="101"/>
                    </a:lnTo>
                    <a:lnTo>
                      <a:pt x="369" y="109"/>
                    </a:lnTo>
                    <a:lnTo>
                      <a:pt x="373" y="117"/>
                    </a:lnTo>
                    <a:lnTo>
                      <a:pt x="374" y="119"/>
                    </a:lnTo>
                    <a:lnTo>
                      <a:pt x="376" y="121"/>
                    </a:lnTo>
                    <a:lnTo>
                      <a:pt x="384" y="122"/>
                    </a:lnTo>
                    <a:lnTo>
                      <a:pt x="392" y="126"/>
                    </a:lnTo>
                    <a:lnTo>
                      <a:pt x="394" y="128"/>
                    </a:lnTo>
                    <a:lnTo>
                      <a:pt x="396" y="130"/>
                    </a:lnTo>
                    <a:lnTo>
                      <a:pt x="398" y="144"/>
                    </a:lnTo>
                    <a:lnTo>
                      <a:pt x="401" y="155"/>
                    </a:lnTo>
                    <a:lnTo>
                      <a:pt x="403" y="157"/>
                    </a:lnTo>
                    <a:lnTo>
                      <a:pt x="405" y="159"/>
                    </a:lnTo>
                    <a:lnTo>
                      <a:pt x="415" y="159"/>
                    </a:lnTo>
                    <a:lnTo>
                      <a:pt x="424" y="159"/>
                    </a:lnTo>
                    <a:lnTo>
                      <a:pt x="426" y="157"/>
                    </a:lnTo>
                    <a:lnTo>
                      <a:pt x="430" y="155"/>
                    </a:lnTo>
                    <a:lnTo>
                      <a:pt x="432" y="151"/>
                    </a:lnTo>
                    <a:lnTo>
                      <a:pt x="434" y="149"/>
                    </a:lnTo>
                    <a:lnTo>
                      <a:pt x="438" y="147"/>
                    </a:lnTo>
                    <a:lnTo>
                      <a:pt x="440" y="145"/>
                    </a:lnTo>
                    <a:lnTo>
                      <a:pt x="444" y="145"/>
                    </a:lnTo>
                    <a:lnTo>
                      <a:pt x="449" y="145"/>
                    </a:lnTo>
                    <a:lnTo>
                      <a:pt x="451" y="147"/>
                    </a:lnTo>
                    <a:lnTo>
                      <a:pt x="453" y="149"/>
                    </a:lnTo>
                    <a:lnTo>
                      <a:pt x="457" y="151"/>
                    </a:lnTo>
                    <a:lnTo>
                      <a:pt x="459" y="155"/>
                    </a:lnTo>
                    <a:lnTo>
                      <a:pt x="461" y="157"/>
                    </a:lnTo>
                    <a:lnTo>
                      <a:pt x="463" y="159"/>
                    </a:lnTo>
                    <a:lnTo>
                      <a:pt x="480" y="161"/>
                    </a:lnTo>
                    <a:lnTo>
                      <a:pt x="497" y="165"/>
                    </a:lnTo>
                    <a:lnTo>
                      <a:pt x="499" y="167"/>
                    </a:lnTo>
                    <a:lnTo>
                      <a:pt x="503" y="169"/>
                    </a:lnTo>
                    <a:lnTo>
                      <a:pt x="505" y="176"/>
                    </a:lnTo>
                    <a:lnTo>
                      <a:pt x="507" y="184"/>
                    </a:lnTo>
                    <a:lnTo>
                      <a:pt x="509" y="186"/>
                    </a:lnTo>
                    <a:lnTo>
                      <a:pt x="513" y="188"/>
                    </a:lnTo>
                    <a:lnTo>
                      <a:pt x="515" y="205"/>
                    </a:lnTo>
                    <a:lnTo>
                      <a:pt x="516" y="222"/>
                    </a:lnTo>
                    <a:lnTo>
                      <a:pt x="518" y="224"/>
                    </a:lnTo>
                    <a:lnTo>
                      <a:pt x="522" y="228"/>
                    </a:lnTo>
                    <a:lnTo>
                      <a:pt x="526" y="232"/>
                    </a:lnTo>
                    <a:lnTo>
                      <a:pt x="532" y="236"/>
                    </a:lnTo>
                    <a:lnTo>
                      <a:pt x="530" y="240"/>
                    </a:lnTo>
                    <a:lnTo>
                      <a:pt x="526" y="241"/>
                    </a:lnTo>
                    <a:lnTo>
                      <a:pt x="526" y="251"/>
                    </a:lnTo>
                    <a:lnTo>
                      <a:pt x="526" y="261"/>
                    </a:lnTo>
                    <a:lnTo>
                      <a:pt x="530" y="263"/>
                    </a:lnTo>
                    <a:lnTo>
                      <a:pt x="532" y="266"/>
                    </a:lnTo>
                    <a:lnTo>
                      <a:pt x="534" y="268"/>
                    </a:lnTo>
                    <a:lnTo>
                      <a:pt x="536" y="270"/>
                    </a:lnTo>
                    <a:lnTo>
                      <a:pt x="538" y="274"/>
                    </a:lnTo>
                    <a:lnTo>
                      <a:pt x="541" y="276"/>
                    </a:lnTo>
                    <a:lnTo>
                      <a:pt x="543" y="278"/>
                    </a:lnTo>
                    <a:lnTo>
                      <a:pt x="545" y="280"/>
                    </a:lnTo>
                    <a:lnTo>
                      <a:pt x="549" y="282"/>
                    </a:lnTo>
                    <a:lnTo>
                      <a:pt x="551" y="286"/>
                    </a:lnTo>
                    <a:lnTo>
                      <a:pt x="551" y="287"/>
                    </a:lnTo>
                    <a:lnTo>
                      <a:pt x="551" y="289"/>
                    </a:lnTo>
                    <a:lnTo>
                      <a:pt x="532" y="301"/>
                    </a:lnTo>
                    <a:lnTo>
                      <a:pt x="516" y="312"/>
                    </a:lnTo>
                    <a:lnTo>
                      <a:pt x="505" y="324"/>
                    </a:lnTo>
                    <a:lnTo>
                      <a:pt x="497" y="339"/>
                    </a:lnTo>
                    <a:lnTo>
                      <a:pt x="493" y="353"/>
                    </a:lnTo>
                    <a:lnTo>
                      <a:pt x="493" y="370"/>
                    </a:lnTo>
                    <a:lnTo>
                      <a:pt x="495" y="387"/>
                    </a:lnTo>
                    <a:lnTo>
                      <a:pt x="503" y="406"/>
                    </a:lnTo>
                    <a:lnTo>
                      <a:pt x="503" y="416"/>
                    </a:lnTo>
                    <a:lnTo>
                      <a:pt x="503" y="426"/>
                    </a:lnTo>
                    <a:lnTo>
                      <a:pt x="528" y="422"/>
                    </a:lnTo>
                    <a:lnTo>
                      <a:pt x="541" y="422"/>
                    </a:lnTo>
                    <a:lnTo>
                      <a:pt x="547" y="422"/>
                    </a:lnTo>
                    <a:lnTo>
                      <a:pt x="551" y="426"/>
                    </a:lnTo>
                    <a:lnTo>
                      <a:pt x="551" y="429"/>
                    </a:lnTo>
                    <a:lnTo>
                      <a:pt x="551" y="435"/>
                    </a:lnTo>
                    <a:lnTo>
                      <a:pt x="536" y="443"/>
                    </a:lnTo>
                    <a:lnTo>
                      <a:pt x="522" y="449"/>
                    </a:lnTo>
                    <a:lnTo>
                      <a:pt x="526" y="458"/>
                    </a:lnTo>
                    <a:lnTo>
                      <a:pt x="528" y="466"/>
                    </a:lnTo>
                    <a:lnTo>
                      <a:pt x="530" y="476"/>
                    </a:lnTo>
                    <a:lnTo>
                      <a:pt x="530" y="485"/>
                    </a:lnTo>
                    <a:lnTo>
                      <a:pt x="530" y="504"/>
                    </a:lnTo>
                    <a:lnTo>
                      <a:pt x="528" y="523"/>
                    </a:lnTo>
                    <a:lnTo>
                      <a:pt x="526" y="543"/>
                    </a:lnTo>
                    <a:lnTo>
                      <a:pt x="526" y="562"/>
                    </a:lnTo>
                    <a:lnTo>
                      <a:pt x="528" y="571"/>
                    </a:lnTo>
                    <a:lnTo>
                      <a:pt x="532" y="581"/>
                    </a:lnTo>
                    <a:lnTo>
                      <a:pt x="536" y="591"/>
                    </a:lnTo>
                    <a:lnTo>
                      <a:pt x="541" y="600"/>
                    </a:lnTo>
                    <a:lnTo>
                      <a:pt x="528" y="619"/>
                    </a:lnTo>
                    <a:lnTo>
                      <a:pt x="516" y="639"/>
                    </a:lnTo>
                    <a:lnTo>
                      <a:pt x="505" y="658"/>
                    </a:lnTo>
                    <a:lnTo>
                      <a:pt x="493" y="677"/>
                    </a:lnTo>
                    <a:lnTo>
                      <a:pt x="476" y="673"/>
                    </a:lnTo>
                    <a:lnTo>
                      <a:pt x="461" y="669"/>
                    </a:lnTo>
                    <a:lnTo>
                      <a:pt x="447" y="667"/>
                    </a:lnTo>
                    <a:lnTo>
                      <a:pt x="434" y="667"/>
                    </a:lnTo>
                    <a:lnTo>
                      <a:pt x="409" y="669"/>
                    </a:lnTo>
                    <a:lnTo>
                      <a:pt x="376" y="677"/>
                    </a:lnTo>
                    <a:lnTo>
                      <a:pt x="374" y="662"/>
                    </a:lnTo>
                    <a:lnTo>
                      <a:pt x="373" y="648"/>
                    </a:lnTo>
                    <a:lnTo>
                      <a:pt x="369" y="644"/>
                    </a:lnTo>
                    <a:lnTo>
                      <a:pt x="367" y="642"/>
                    </a:lnTo>
                    <a:lnTo>
                      <a:pt x="361" y="639"/>
                    </a:lnTo>
                    <a:lnTo>
                      <a:pt x="357" y="633"/>
                    </a:lnTo>
                    <a:lnTo>
                      <a:pt x="359" y="631"/>
                    </a:lnTo>
                    <a:lnTo>
                      <a:pt x="363" y="629"/>
                    </a:lnTo>
                    <a:lnTo>
                      <a:pt x="363" y="619"/>
                    </a:lnTo>
                    <a:lnTo>
                      <a:pt x="363" y="610"/>
                    </a:lnTo>
                    <a:lnTo>
                      <a:pt x="359" y="606"/>
                    </a:lnTo>
                    <a:lnTo>
                      <a:pt x="357" y="604"/>
                    </a:lnTo>
                    <a:lnTo>
                      <a:pt x="350" y="602"/>
                    </a:lnTo>
                    <a:lnTo>
                      <a:pt x="342" y="600"/>
                    </a:lnTo>
                    <a:lnTo>
                      <a:pt x="340" y="596"/>
                    </a:lnTo>
                    <a:lnTo>
                      <a:pt x="338" y="594"/>
                    </a:lnTo>
                    <a:lnTo>
                      <a:pt x="334" y="593"/>
                    </a:lnTo>
                    <a:lnTo>
                      <a:pt x="323" y="591"/>
                    </a:lnTo>
                    <a:lnTo>
                      <a:pt x="313" y="593"/>
                    </a:lnTo>
                    <a:lnTo>
                      <a:pt x="309" y="594"/>
                    </a:lnTo>
                    <a:lnTo>
                      <a:pt x="305" y="596"/>
                    </a:lnTo>
                    <a:lnTo>
                      <a:pt x="303" y="600"/>
                    </a:lnTo>
                    <a:lnTo>
                      <a:pt x="302" y="602"/>
                    </a:lnTo>
                    <a:lnTo>
                      <a:pt x="300" y="604"/>
                    </a:lnTo>
                    <a:lnTo>
                      <a:pt x="298" y="606"/>
                    </a:lnTo>
                    <a:lnTo>
                      <a:pt x="294" y="610"/>
                    </a:lnTo>
                    <a:lnTo>
                      <a:pt x="292" y="616"/>
                    </a:lnTo>
                    <a:lnTo>
                      <a:pt x="290" y="623"/>
                    </a:lnTo>
                    <a:lnTo>
                      <a:pt x="286" y="625"/>
                    </a:lnTo>
                    <a:lnTo>
                      <a:pt x="284" y="629"/>
                    </a:lnTo>
                    <a:lnTo>
                      <a:pt x="273" y="629"/>
                    </a:lnTo>
                    <a:lnTo>
                      <a:pt x="261" y="629"/>
                    </a:lnTo>
                    <a:lnTo>
                      <a:pt x="261" y="644"/>
                    </a:lnTo>
                    <a:lnTo>
                      <a:pt x="261" y="662"/>
                    </a:lnTo>
                    <a:lnTo>
                      <a:pt x="257" y="665"/>
                    </a:lnTo>
                    <a:lnTo>
                      <a:pt x="256" y="667"/>
                    </a:lnTo>
                    <a:lnTo>
                      <a:pt x="248" y="669"/>
                    </a:lnTo>
                    <a:lnTo>
                      <a:pt x="242" y="671"/>
                    </a:lnTo>
                    <a:lnTo>
                      <a:pt x="238" y="673"/>
                    </a:lnTo>
                    <a:lnTo>
                      <a:pt x="236" y="677"/>
                    </a:lnTo>
                    <a:lnTo>
                      <a:pt x="231" y="677"/>
                    </a:lnTo>
                    <a:lnTo>
                      <a:pt x="227" y="677"/>
                    </a:lnTo>
                    <a:lnTo>
                      <a:pt x="225" y="673"/>
                    </a:lnTo>
                    <a:lnTo>
                      <a:pt x="221" y="671"/>
                    </a:lnTo>
                    <a:lnTo>
                      <a:pt x="217" y="671"/>
                    </a:lnTo>
                    <a:lnTo>
                      <a:pt x="211" y="671"/>
                    </a:lnTo>
                    <a:lnTo>
                      <a:pt x="209" y="673"/>
                    </a:lnTo>
                    <a:lnTo>
                      <a:pt x="208" y="677"/>
                    </a:lnTo>
                    <a:lnTo>
                      <a:pt x="208" y="690"/>
                    </a:lnTo>
                    <a:lnTo>
                      <a:pt x="208" y="706"/>
                    </a:lnTo>
                    <a:lnTo>
                      <a:pt x="209" y="708"/>
                    </a:lnTo>
                    <a:lnTo>
                      <a:pt x="211" y="712"/>
                    </a:lnTo>
                    <a:lnTo>
                      <a:pt x="215" y="713"/>
                    </a:lnTo>
                    <a:lnTo>
                      <a:pt x="217" y="715"/>
                    </a:lnTo>
                    <a:lnTo>
                      <a:pt x="219" y="717"/>
                    </a:lnTo>
                    <a:lnTo>
                      <a:pt x="221" y="721"/>
                    </a:lnTo>
                    <a:lnTo>
                      <a:pt x="231" y="723"/>
                    </a:lnTo>
                    <a:lnTo>
                      <a:pt x="242" y="725"/>
                    </a:lnTo>
                    <a:lnTo>
                      <a:pt x="232" y="746"/>
                    </a:lnTo>
                    <a:lnTo>
                      <a:pt x="225" y="767"/>
                    </a:lnTo>
                    <a:lnTo>
                      <a:pt x="209" y="773"/>
                    </a:lnTo>
                    <a:lnTo>
                      <a:pt x="200" y="781"/>
                    </a:lnTo>
                    <a:lnTo>
                      <a:pt x="192" y="790"/>
                    </a:lnTo>
                    <a:lnTo>
                      <a:pt x="186" y="806"/>
                    </a:lnTo>
                    <a:lnTo>
                      <a:pt x="163" y="817"/>
                    </a:lnTo>
                    <a:lnTo>
                      <a:pt x="140" y="829"/>
                    </a:lnTo>
                    <a:lnTo>
                      <a:pt x="119" y="840"/>
                    </a:lnTo>
                    <a:lnTo>
                      <a:pt x="96" y="852"/>
                    </a:lnTo>
                    <a:lnTo>
                      <a:pt x="73" y="850"/>
                    </a:lnTo>
                    <a:lnTo>
                      <a:pt x="48" y="846"/>
                    </a:lnTo>
                    <a:lnTo>
                      <a:pt x="37" y="842"/>
                    </a:lnTo>
                    <a:lnTo>
                      <a:pt x="25" y="838"/>
                    </a:lnTo>
                    <a:lnTo>
                      <a:pt x="16" y="830"/>
                    </a:lnTo>
                    <a:lnTo>
                      <a:pt x="10" y="82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7" name="Freeform 9"/>
              <p:cNvSpPr>
                <a:spLocks/>
              </p:cNvSpPr>
              <p:nvPr/>
            </p:nvSpPr>
            <p:spPr bwMode="auto">
              <a:xfrm>
                <a:off x="5186498" y="4060829"/>
                <a:ext cx="1241722" cy="1397588"/>
              </a:xfrm>
              <a:custGeom>
                <a:avLst/>
                <a:gdLst>
                  <a:gd name="T0" fmla="*/ 2147483647 w 947"/>
                  <a:gd name="T1" fmla="*/ 2147483647 h 1111"/>
                  <a:gd name="T2" fmla="*/ 2147483647 w 947"/>
                  <a:gd name="T3" fmla="*/ 2147483647 h 1111"/>
                  <a:gd name="T4" fmla="*/ 2147483647 w 947"/>
                  <a:gd name="T5" fmla="*/ 2147483647 h 1111"/>
                  <a:gd name="T6" fmla="*/ 2147483647 w 947"/>
                  <a:gd name="T7" fmla="*/ 2147483647 h 1111"/>
                  <a:gd name="T8" fmla="*/ 2147483647 w 947"/>
                  <a:gd name="T9" fmla="*/ 2147483647 h 1111"/>
                  <a:gd name="T10" fmla="*/ 2147483647 w 947"/>
                  <a:gd name="T11" fmla="*/ 2147483647 h 1111"/>
                  <a:gd name="T12" fmla="*/ 2147483647 w 947"/>
                  <a:gd name="T13" fmla="*/ 2147483647 h 1111"/>
                  <a:gd name="T14" fmla="*/ 2147483647 w 947"/>
                  <a:gd name="T15" fmla="*/ 2147483647 h 1111"/>
                  <a:gd name="T16" fmla="*/ 2147483647 w 947"/>
                  <a:gd name="T17" fmla="*/ 2147483647 h 1111"/>
                  <a:gd name="T18" fmla="*/ 2147483647 w 947"/>
                  <a:gd name="T19" fmla="*/ 2147483647 h 1111"/>
                  <a:gd name="T20" fmla="*/ 2147483647 w 947"/>
                  <a:gd name="T21" fmla="*/ 2147483647 h 1111"/>
                  <a:gd name="T22" fmla="*/ 2147483647 w 947"/>
                  <a:gd name="T23" fmla="*/ 2147483647 h 1111"/>
                  <a:gd name="T24" fmla="*/ 2147483647 w 947"/>
                  <a:gd name="T25" fmla="*/ 2147483647 h 1111"/>
                  <a:gd name="T26" fmla="*/ 2147483647 w 947"/>
                  <a:gd name="T27" fmla="*/ 2147483647 h 1111"/>
                  <a:gd name="T28" fmla="*/ 2147483647 w 947"/>
                  <a:gd name="T29" fmla="*/ 2147483647 h 1111"/>
                  <a:gd name="T30" fmla="*/ 2147483647 w 947"/>
                  <a:gd name="T31" fmla="*/ 2147483647 h 1111"/>
                  <a:gd name="T32" fmla="*/ 2147483647 w 947"/>
                  <a:gd name="T33" fmla="*/ 2147483647 h 1111"/>
                  <a:gd name="T34" fmla="*/ 2147483647 w 947"/>
                  <a:gd name="T35" fmla="*/ 2147483647 h 1111"/>
                  <a:gd name="T36" fmla="*/ 2147483647 w 947"/>
                  <a:gd name="T37" fmla="*/ 2147483647 h 1111"/>
                  <a:gd name="T38" fmla="*/ 2147483647 w 947"/>
                  <a:gd name="T39" fmla="*/ 2147483647 h 1111"/>
                  <a:gd name="T40" fmla="*/ 2147483647 w 947"/>
                  <a:gd name="T41" fmla="*/ 2147483647 h 1111"/>
                  <a:gd name="T42" fmla="*/ 2147483647 w 947"/>
                  <a:gd name="T43" fmla="*/ 2147483647 h 1111"/>
                  <a:gd name="T44" fmla="*/ 2147483647 w 947"/>
                  <a:gd name="T45" fmla="*/ 2147483647 h 1111"/>
                  <a:gd name="T46" fmla="*/ 2147483647 w 947"/>
                  <a:gd name="T47" fmla="*/ 2147483647 h 1111"/>
                  <a:gd name="T48" fmla="*/ 2147483647 w 947"/>
                  <a:gd name="T49" fmla="*/ 2147483647 h 1111"/>
                  <a:gd name="T50" fmla="*/ 2147483647 w 947"/>
                  <a:gd name="T51" fmla="*/ 2147483647 h 1111"/>
                  <a:gd name="T52" fmla="*/ 2147483647 w 947"/>
                  <a:gd name="T53" fmla="*/ 2147483647 h 1111"/>
                  <a:gd name="T54" fmla="*/ 2147483647 w 947"/>
                  <a:gd name="T55" fmla="*/ 2147483647 h 1111"/>
                  <a:gd name="T56" fmla="*/ 2147483647 w 947"/>
                  <a:gd name="T57" fmla="*/ 2147483647 h 1111"/>
                  <a:gd name="T58" fmla="*/ 2147483647 w 947"/>
                  <a:gd name="T59" fmla="*/ 2147483647 h 1111"/>
                  <a:gd name="T60" fmla="*/ 2147483647 w 947"/>
                  <a:gd name="T61" fmla="*/ 2147483647 h 1111"/>
                  <a:gd name="T62" fmla="*/ 2147483647 w 947"/>
                  <a:gd name="T63" fmla="*/ 2147483647 h 1111"/>
                  <a:gd name="T64" fmla="*/ 2147483647 w 947"/>
                  <a:gd name="T65" fmla="*/ 2147483647 h 1111"/>
                  <a:gd name="T66" fmla="*/ 2147483647 w 947"/>
                  <a:gd name="T67" fmla="*/ 2147483647 h 1111"/>
                  <a:gd name="T68" fmla="*/ 2147483647 w 947"/>
                  <a:gd name="T69" fmla="*/ 2147483647 h 1111"/>
                  <a:gd name="T70" fmla="*/ 2147483647 w 947"/>
                  <a:gd name="T71" fmla="*/ 2147483647 h 1111"/>
                  <a:gd name="T72" fmla="*/ 2147483647 w 947"/>
                  <a:gd name="T73" fmla="*/ 2147483647 h 1111"/>
                  <a:gd name="T74" fmla="*/ 2147483647 w 947"/>
                  <a:gd name="T75" fmla="*/ 2147483647 h 1111"/>
                  <a:gd name="T76" fmla="*/ 2147483647 w 947"/>
                  <a:gd name="T77" fmla="*/ 2147483647 h 1111"/>
                  <a:gd name="T78" fmla="*/ 2147483647 w 947"/>
                  <a:gd name="T79" fmla="*/ 2147483647 h 1111"/>
                  <a:gd name="T80" fmla="*/ 2147483647 w 947"/>
                  <a:gd name="T81" fmla="*/ 2147483647 h 1111"/>
                  <a:gd name="T82" fmla="*/ 2147483647 w 947"/>
                  <a:gd name="T83" fmla="*/ 2147483647 h 1111"/>
                  <a:gd name="T84" fmla="*/ 2147483647 w 947"/>
                  <a:gd name="T85" fmla="*/ 2147483647 h 1111"/>
                  <a:gd name="T86" fmla="*/ 2147483647 w 947"/>
                  <a:gd name="T87" fmla="*/ 2147483647 h 1111"/>
                  <a:gd name="T88" fmla="*/ 2147483647 w 947"/>
                  <a:gd name="T89" fmla="*/ 2147483647 h 1111"/>
                  <a:gd name="T90" fmla="*/ 2147483647 w 947"/>
                  <a:gd name="T91" fmla="*/ 2147483647 h 1111"/>
                  <a:gd name="T92" fmla="*/ 2147483647 w 947"/>
                  <a:gd name="T93" fmla="*/ 2147483647 h 1111"/>
                  <a:gd name="T94" fmla="*/ 2147483647 w 947"/>
                  <a:gd name="T95" fmla="*/ 2147483647 h 1111"/>
                  <a:gd name="T96" fmla="*/ 2147483647 w 947"/>
                  <a:gd name="T97" fmla="*/ 2147483647 h 1111"/>
                  <a:gd name="T98" fmla="*/ 2147483647 w 947"/>
                  <a:gd name="T99" fmla="*/ 2147483647 h 1111"/>
                  <a:gd name="T100" fmla="*/ 2147483647 w 947"/>
                  <a:gd name="T101" fmla="*/ 2147483647 h 1111"/>
                  <a:gd name="T102" fmla="*/ 2147483647 w 947"/>
                  <a:gd name="T103" fmla="*/ 2147483647 h 1111"/>
                  <a:gd name="T104" fmla="*/ 2147483647 w 947"/>
                  <a:gd name="T105" fmla="*/ 2147483647 h 1111"/>
                  <a:gd name="T106" fmla="*/ 2147483647 w 947"/>
                  <a:gd name="T107" fmla="*/ 2147483647 h 1111"/>
                  <a:gd name="T108" fmla="*/ 2147483647 w 947"/>
                  <a:gd name="T109" fmla="*/ 2147483647 h 1111"/>
                  <a:gd name="T110" fmla="*/ 2147483647 w 947"/>
                  <a:gd name="T111" fmla="*/ 2147483647 h 1111"/>
                  <a:gd name="T112" fmla="*/ 2147483647 w 947"/>
                  <a:gd name="T113" fmla="*/ 2147483647 h 1111"/>
                  <a:gd name="T114" fmla="*/ 2147483647 w 947"/>
                  <a:gd name="T115" fmla="*/ 2147483647 h 1111"/>
                  <a:gd name="T116" fmla="*/ 2147483647 w 947"/>
                  <a:gd name="T117" fmla="*/ 2147483647 h 1111"/>
                  <a:gd name="T118" fmla="*/ 2147483647 w 947"/>
                  <a:gd name="T119" fmla="*/ 2147483647 h 1111"/>
                  <a:gd name="T120" fmla="*/ 2147483647 w 947"/>
                  <a:gd name="T121" fmla="*/ 2147483647 h 1111"/>
                  <a:gd name="T122" fmla="*/ 2147483647 w 947"/>
                  <a:gd name="T123" fmla="*/ 2147483647 h 11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47"/>
                  <a:gd name="T187" fmla="*/ 0 h 1111"/>
                  <a:gd name="T188" fmla="*/ 947 w 947"/>
                  <a:gd name="T189" fmla="*/ 1111 h 11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47" h="1111">
                    <a:moveTo>
                      <a:pt x="439" y="1102"/>
                    </a:moveTo>
                    <a:lnTo>
                      <a:pt x="437" y="1100"/>
                    </a:lnTo>
                    <a:lnTo>
                      <a:pt x="435" y="1098"/>
                    </a:lnTo>
                    <a:lnTo>
                      <a:pt x="428" y="1096"/>
                    </a:lnTo>
                    <a:lnTo>
                      <a:pt x="420" y="1092"/>
                    </a:lnTo>
                    <a:lnTo>
                      <a:pt x="418" y="1090"/>
                    </a:lnTo>
                    <a:lnTo>
                      <a:pt x="416" y="1088"/>
                    </a:lnTo>
                    <a:lnTo>
                      <a:pt x="408" y="1080"/>
                    </a:lnTo>
                    <a:lnTo>
                      <a:pt x="401" y="1073"/>
                    </a:lnTo>
                    <a:lnTo>
                      <a:pt x="399" y="1071"/>
                    </a:lnTo>
                    <a:lnTo>
                      <a:pt x="395" y="1069"/>
                    </a:lnTo>
                    <a:lnTo>
                      <a:pt x="393" y="1065"/>
                    </a:lnTo>
                    <a:lnTo>
                      <a:pt x="391" y="1063"/>
                    </a:lnTo>
                    <a:lnTo>
                      <a:pt x="389" y="1061"/>
                    </a:lnTo>
                    <a:lnTo>
                      <a:pt x="385" y="1059"/>
                    </a:lnTo>
                    <a:lnTo>
                      <a:pt x="383" y="1055"/>
                    </a:lnTo>
                    <a:lnTo>
                      <a:pt x="381" y="1054"/>
                    </a:lnTo>
                    <a:lnTo>
                      <a:pt x="380" y="1052"/>
                    </a:lnTo>
                    <a:lnTo>
                      <a:pt x="376" y="1050"/>
                    </a:lnTo>
                    <a:lnTo>
                      <a:pt x="368" y="1046"/>
                    </a:lnTo>
                    <a:lnTo>
                      <a:pt x="362" y="1044"/>
                    </a:lnTo>
                    <a:lnTo>
                      <a:pt x="358" y="1042"/>
                    </a:lnTo>
                    <a:lnTo>
                      <a:pt x="357" y="1040"/>
                    </a:lnTo>
                    <a:lnTo>
                      <a:pt x="349" y="1036"/>
                    </a:lnTo>
                    <a:lnTo>
                      <a:pt x="343" y="1034"/>
                    </a:lnTo>
                    <a:lnTo>
                      <a:pt x="339" y="1032"/>
                    </a:lnTo>
                    <a:lnTo>
                      <a:pt x="337" y="1031"/>
                    </a:lnTo>
                    <a:lnTo>
                      <a:pt x="320" y="1027"/>
                    </a:lnTo>
                    <a:lnTo>
                      <a:pt x="303" y="1025"/>
                    </a:lnTo>
                    <a:lnTo>
                      <a:pt x="301" y="1023"/>
                    </a:lnTo>
                    <a:lnTo>
                      <a:pt x="299" y="1019"/>
                    </a:lnTo>
                    <a:lnTo>
                      <a:pt x="297" y="1017"/>
                    </a:lnTo>
                    <a:lnTo>
                      <a:pt x="295" y="1015"/>
                    </a:lnTo>
                    <a:lnTo>
                      <a:pt x="291" y="1013"/>
                    </a:lnTo>
                    <a:lnTo>
                      <a:pt x="289" y="1011"/>
                    </a:lnTo>
                    <a:lnTo>
                      <a:pt x="282" y="1007"/>
                    </a:lnTo>
                    <a:lnTo>
                      <a:pt x="274" y="1006"/>
                    </a:lnTo>
                    <a:lnTo>
                      <a:pt x="272" y="1004"/>
                    </a:lnTo>
                    <a:lnTo>
                      <a:pt x="270" y="1002"/>
                    </a:lnTo>
                    <a:lnTo>
                      <a:pt x="263" y="998"/>
                    </a:lnTo>
                    <a:lnTo>
                      <a:pt x="255" y="996"/>
                    </a:lnTo>
                    <a:lnTo>
                      <a:pt x="253" y="992"/>
                    </a:lnTo>
                    <a:lnTo>
                      <a:pt x="251" y="990"/>
                    </a:lnTo>
                    <a:lnTo>
                      <a:pt x="247" y="988"/>
                    </a:lnTo>
                    <a:lnTo>
                      <a:pt x="245" y="986"/>
                    </a:lnTo>
                    <a:lnTo>
                      <a:pt x="243" y="984"/>
                    </a:lnTo>
                    <a:lnTo>
                      <a:pt x="241" y="981"/>
                    </a:lnTo>
                    <a:lnTo>
                      <a:pt x="238" y="979"/>
                    </a:lnTo>
                    <a:lnTo>
                      <a:pt x="236" y="977"/>
                    </a:lnTo>
                    <a:lnTo>
                      <a:pt x="234" y="975"/>
                    </a:lnTo>
                    <a:lnTo>
                      <a:pt x="232" y="971"/>
                    </a:lnTo>
                    <a:lnTo>
                      <a:pt x="216" y="971"/>
                    </a:lnTo>
                    <a:lnTo>
                      <a:pt x="203" y="971"/>
                    </a:lnTo>
                    <a:lnTo>
                      <a:pt x="199" y="975"/>
                    </a:lnTo>
                    <a:lnTo>
                      <a:pt x="197" y="977"/>
                    </a:lnTo>
                    <a:lnTo>
                      <a:pt x="190" y="984"/>
                    </a:lnTo>
                    <a:lnTo>
                      <a:pt x="184" y="990"/>
                    </a:lnTo>
                    <a:lnTo>
                      <a:pt x="180" y="992"/>
                    </a:lnTo>
                    <a:lnTo>
                      <a:pt x="178" y="996"/>
                    </a:lnTo>
                    <a:lnTo>
                      <a:pt x="176" y="992"/>
                    </a:lnTo>
                    <a:lnTo>
                      <a:pt x="174" y="990"/>
                    </a:lnTo>
                    <a:lnTo>
                      <a:pt x="147" y="988"/>
                    </a:lnTo>
                    <a:lnTo>
                      <a:pt x="121" y="986"/>
                    </a:lnTo>
                    <a:lnTo>
                      <a:pt x="117" y="984"/>
                    </a:lnTo>
                    <a:lnTo>
                      <a:pt x="115" y="981"/>
                    </a:lnTo>
                    <a:lnTo>
                      <a:pt x="107" y="979"/>
                    </a:lnTo>
                    <a:lnTo>
                      <a:pt x="101" y="977"/>
                    </a:lnTo>
                    <a:lnTo>
                      <a:pt x="98" y="975"/>
                    </a:lnTo>
                    <a:lnTo>
                      <a:pt x="96" y="971"/>
                    </a:lnTo>
                    <a:lnTo>
                      <a:pt x="94" y="969"/>
                    </a:lnTo>
                    <a:lnTo>
                      <a:pt x="92" y="967"/>
                    </a:lnTo>
                    <a:lnTo>
                      <a:pt x="88" y="963"/>
                    </a:lnTo>
                    <a:lnTo>
                      <a:pt x="86" y="961"/>
                    </a:lnTo>
                    <a:lnTo>
                      <a:pt x="78" y="960"/>
                    </a:lnTo>
                    <a:lnTo>
                      <a:pt x="71" y="958"/>
                    </a:lnTo>
                    <a:lnTo>
                      <a:pt x="69" y="954"/>
                    </a:lnTo>
                    <a:lnTo>
                      <a:pt x="67" y="952"/>
                    </a:lnTo>
                    <a:lnTo>
                      <a:pt x="50" y="950"/>
                    </a:lnTo>
                    <a:lnTo>
                      <a:pt x="32" y="948"/>
                    </a:lnTo>
                    <a:lnTo>
                      <a:pt x="30" y="944"/>
                    </a:lnTo>
                    <a:lnTo>
                      <a:pt x="28" y="942"/>
                    </a:lnTo>
                    <a:lnTo>
                      <a:pt x="27" y="935"/>
                    </a:lnTo>
                    <a:lnTo>
                      <a:pt x="23" y="929"/>
                    </a:lnTo>
                    <a:lnTo>
                      <a:pt x="21" y="925"/>
                    </a:lnTo>
                    <a:lnTo>
                      <a:pt x="19" y="923"/>
                    </a:lnTo>
                    <a:lnTo>
                      <a:pt x="17" y="921"/>
                    </a:lnTo>
                    <a:lnTo>
                      <a:pt x="13" y="919"/>
                    </a:lnTo>
                    <a:lnTo>
                      <a:pt x="11" y="915"/>
                    </a:lnTo>
                    <a:lnTo>
                      <a:pt x="9" y="913"/>
                    </a:lnTo>
                    <a:lnTo>
                      <a:pt x="5" y="912"/>
                    </a:lnTo>
                    <a:lnTo>
                      <a:pt x="3" y="908"/>
                    </a:lnTo>
                    <a:lnTo>
                      <a:pt x="2" y="906"/>
                    </a:lnTo>
                    <a:lnTo>
                      <a:pt x="0" y="904"/>
                    </a:lnTo>
                    <a:lnTo>
                      <a:pt x="2" y="902"/>
                    </a:lnTo>
                    <a:lnTo>
                      <a:pt x="3" y="898"/>
                    </a:lnTo>
                    <a:lnTo>
                      <a:pt x="11" y="896"/>
                    </a:lnTo>
                    <a:lnTo>
                      <a:pt x="19" y="894"/>
                    </a:lnTo>
                    <a:lnTo>
                      <a:pt x="21" y="892"/>
                    </a:lnTo>
                    <a:lnTo>
                      <a:pt x="23" y="890"/>
                    </a:lnTo>
                    <a:lnTo>
                      <a:pt x="30" y="887"/>
                    </a:lnTo>
                    <a:lnTo>
                      <a:pt x="38" y="885"/>
                    </a:lnTo>
                    <a:lnTo>
                      <a:pt x="40" y="883"/>
                    </a:lnTo>
                    <a:lnTo>
                      <a:pt x="42" y="879"/>
                    </a:lnTo>
                    <a:lnTo>
                      <a:pt x="44" y="850"/>
                    </a:lnTo>
                    <a:lnTo>
                      <a:pt x="46" y="819"/>
                    </a:lnTo>
                    <a:lnTo>
                      <a:pt x="46" y="789"/>
                    </a:lnTo>
                    <a:lnTo>
                      <a:pt x="48" y="758"/>
                    </a:lnTo>
                    <a:lnTo>
                      <a:pt x="50" y="756"/>
                    </a:lnTo>
                    <a:lnTo>
                      <a:pt x="53" y="754"/>
                    </a:lnTo>
                    <a:lnTo>
                      <a:pt x="55" y="752"/>
                    </a:lnTo>
                    <a:lnTo>
                      <a:pt x="57" y="748"/>
                    </a:lnTo>
                    <a:lnTo>
                      <a:pt x="59" y="747"/>
                    </a:lnTo>
                    <a:lnTo>
                      <a:pt x="63" y="745"/>
                    </a:lnTo>
                    <a:lnTo>
                      <a:pt x="65" y="743"/>
                    </a:lnTo>
                    <a:lnTo>
                      <a:pt x="67" y="739"/>
                    </a:lnTo>
                    <a:lnTo>
                      <a:pt x="69" y="737"/>
                    </a:lnTo>
                    <a:lnTo>
                      <a:pt x="71" y="735"/>
                    </a:lnTo>
                    <a:lnTo>
                      <a:pt x="74" y="727"/>
                    </a:lnTo>
                    <a:lnTo>
                      <a:pt x="76" y="720"/>
                    </a:lnTo>
                    <a:lnTo>
                      <a:pt x="78" y="718"/>
                    </a:lnTo>
                    <a:lnTo>
                      <a:pt x="82" y="716"/>
                    </a:lnTo>
                    <a:lnTo>
                      <a:pt x="84" y="710"/>
                    </a:lnTo>
                    <a:lnTo>
                      <a:pt x="86" y="700"/>
                    </a:lnTo>
                    <a:lnTo>
                      <a:pt x="84" y="691"/>
                    </a:lnTo>
                    <a:lnTo>
                      <a:pt x="82" y="687"/>
                    </a:lnTo>
                    <a:lnTo>
                      <a:pt x="78" y="683"/>
                    </a:lnTo>
                    <a:lnTo>
                      <a:pt x="76" y="681"/>
                    </a:lnTo>
                    <a:lnTo>
                      <a:pt x="74" y="674"/>
                    </a:lnTo>
                    <a:lnTo>
                      <a:pt x="71" y="668"/>
                    </a:lnTo>
                    <a:lnTo>
                      <a:pt x="69" y="664"/>
                    </a:lnTo>
                    <a:lnTo>
                      <a:pt x="67" y="662"/>
                    </a:lnTo>
                    <a:lnTo>
                      <a:pt x="67" y="643"/>
                    </a:lnTo>
                    <a:lnTo>
                      <a:pt x="67" y="624"/>
                    </a:lnTo>
                    <a:lnTo>
                      <a:pt x="69" y="622"/>
                    </a:lnTo>
                    <a:lnTo>
                      <a:pt x="71" y="618"/>
                    </a:lnTo>
                    <a:lnTo>
                      <a:pt x="74" y="616"/>
                    </a:lnTo>
                    <a:lnTo>
                      <a:pt x="76" y="614"/>
                    </a:lnTo>
                    <a:lnTo>
                      <a:pt x="78" y="610"/>
                    </a:lnTo>
                    <a:lnTo>
                      <a:pt x="82" y="608"/>
                    </a:lnTo>
                    <a:lnTo>
                      <a:pt x="84" y="606"/>
                    </a:lnTo>
                    <a:lnTo>
                      <a:pt x="86" y="605"/>
                    </a:lnTo>
                    <a:lnTo>
                      <a:pt x="88" y="601"/>
                    </a:lnTo>
                    <a:lnTo>
                      <a:pt x="92" y="599"/>
                    </a:lnTo>
                    <a:lnTo>
                      <a:pt x="113" y="597"/>
                    </a:lnTo>
                    <a:lnTo>
                      <a:pt x="134" y="595"/>
                    </a:lnTo>
                    <a:lnTo>
                      <a:pt x="138" y="593"/>
                    </a:lnTo>
                    <a:lnTo>
                      <a:pt x="140" y="589"/>
                    </a:lnTo>
                    <a:lnTo>
                      <a:pt x="142" y="587"/>
                    </a:lnTo>
                    <a:lnTo>
                      <a:pt x="144" y="585"/>
                    </a:lnTo>
                    <a:lnTo>
                      <a:pt x="147" y="582"/>
                    </a:lnTo>
                    <a:lnTo>
                      <a:pt x="149" y="580"/>
                    </a:lnTo>
                    <a:lnTo>
                      <a:pt x="151" y="578"/>
                    </a:lnTo>
                    <a:lnTo>
                      <a:pt x="153" y="576"/>
                    </a:lnTo>
                    <a:lnTo>
                      <a:pt x="157" y="572"/>
                    </a:lnTo>
                    <a:lnTo>
                      <a:pt x="159" y="570"/>
                    </a:lnTo>
                    <a:lnTo>
                      <a:pt x="161" y="572"/>
                    </a:lnTo>
                    <a:lnTo>
                      <a:pt x="163" y="576"/>
                    </a:lnTo>
                    <a:lnTo>
                      <a:pt x="167" y="578"/>
                    </a:lnTo>
                    <a:lnTo>
                      <a:pt x="168" y="580"/>
                    </a:lnTo>
                    <a:lnTo>
                      <a:pt x="170" y="582"/>
                    </a:lnTo>
                    <a:lnTo>
                      <a:pt x="174" y="585"/>
                    </a:lnTo>
                    <a:lnTo>
                      <a:pt x="176" y="597"/>
                    </a:lnTo>
                    <a:lnTo>
                      <a:pt x="178" y="608"/>
                    </a:lnTo>
                    <a:lnTo>
                      <a:pt x="180" y="610"/>
                    </a:lnTo>
                    <a:lnTo>
                      <a:pt x="184" y="614"/>
                    </a:lnTo>
                    <a:lnTo>
                      <a:pt x="186" y="616"/>
                    </a:lnTo>
                    <a:lnTo>
                      <a:pt x="193" y="618"/>
                    </a:lnTo>
                    <a:lnTo>
                      <a:pt x="199" y="616"/>
                    </a:lnTo>
                    <a:lnTo>
                      <a:pt x="203" y="614"/>
                    </a:lnTo>
                    <a:lnTo>
                      <a:pt x="205" y="610"/>
                    </a:lnTo>
                    <a:lnTo>
                      <a:pt x="207" y="608"/>
                    </a:lnTo>
                    <a:lnTo>
                      <a:pt x="211" y="593"/>
                    </a:lnTo>
                    <a:lnTo>
                      <a:pt x="215" y="578"/>
                    </a:lnTo>
                    <a:lnTo>
                      <a:pt x="218" y="562"/>
                    </a:lnTo>
                    <a:lnTo>
                      <a:pt x="222" y="547"/>
                    </a:lnTo>
                    <a:lnTo>
                      <a:pt x="224" y="543"/>
                    </a:lnTo>
                    <a:lnTo>
                      <a:pt x="226" y="541"/>
                    </a:lnTo>
                    <a:lnTo>
                      <a:pt x="228" y="534"/>
                    </a:lnTo>
                    <a:lnTo>
                      <a:pt x="232" y="526"/>
                    </a:lnTo>
                    <a:lnTo>
                      <a:pt x="234" y="524"/>
                    </a:lnTo>
                    <a:lnTo>
                      <a:pt x="236" y="522"/>
                    </a:lnTo>
                    <a:lnTo>
                      <a:pt x="238" y="520"/>
                    </a:lnTo>
                    <a:lnTo>
                      <a:pt x="241" y="516"/>
                    </a:lnTo>
                    <a:lnTo>
                      <a:pt x="243" y="514"/>
                    </a:lnTo>
                    <a:lnTo>
                      <a:pt x="245" y="512"/>
                    </a:lnTo>
                    <a:lnTo>
                      <a:pt x="247" y="505"/>
                    </a:lnTo>
                    <a:lnTo>
                      <a:pt x="251" y="497"/>
                    </a:lnTo>
                    <a:lnTo>
                      <a:pt x="253" y="495"/>
                    </a:lnTo>
                    <a:lnTo>
                      <a:pt x="255" y="493"/>
                    </a:lnTo>
                    <a:lnTo>
                      <a:pt x="259" y="491"/>
                    </a:lnTo>
                    <a:lnTo>
                      <a:pt x="261" y="488"/>
                    </a:lnTo>
                    <a:lnTo>
                      <a:pt x="261" y="476"/>
                    </a:lnTo>
                    <a:lnTo>
                      <a:pt x="261" y="455"/>
                    </a:lnTo>
                    <a:lnTo>
                      <a:pt x="268" y="455"/>
                    </a:lnTo>
                    <a:lnTo>
                      <a:pt x="274" y="455"/>
                    </a:lnTo>
                    <a:lnTo>
                      <a:pt x="276" y="457"/>
                    </a:lnTo>
                    <a:lnTo>
                      <a:pt x="280" y="459"/>
                    </a:lnTo>
                    <a:lnTo>
                      <a:pt x="282" y="461"/>
                    </a:lnTo>
                    <a:lnTo>
                      <a:pt x="286" y="464"/>
                    </a:lnTo>
                    <a:lnTo>
                      <a:pt x="287" y="466"/>
                    </a:lnTo>
                    <a:lnTo>
                      <a:pt x="289" y="468"/>
                    </a:lnTo>
                    <a:lnTo>
                      <a:pt x="297" y="470"/>
                    </a:lnTo>
                    <a:lnTo>
                      <a:pt x="303" y="474"/>
                    </a:lnTo>
                    <a:lnTo>
                      <a:pt x="307" y="476"/>
                    </a:lnTo>
                    <a:lnTo>
                      <a:pt x="309" y="478"/>
                    </a:lnTo>
                    <a:lnTo>
                      <a:pt x="316" y="480"/>
                    </a:lnTo>
                    <a:lnTo>
                      <a:pt x="324" y="484"/>
                    </a:lnTo>
                    <a:lnTo>
                      <a:pt x="326" y="486"/>
                    </a:lnTo>
                    <a:lnTo>
                      <a:pt x="328" y="488"/>
                    </a:lnTo>
                    <a:lnTo>
                      <a:pt x="337" y="488"/>
                    </a:lnTo>
                    <a:lnTo>
                      <a:pt x="347" y="488"/>
                    </a:lnTo>
                    <a:lnTo>
                      <a:pt x="349" y="486"/>
                    </a:lnTo>
                    <a:lnTo>
                      <a:pt x="353" y="484"/>
                    </a:lnTo>
                    <a:lnTo>
                      <a:pt x="355" y="470"/>
                    </a:lnTo>
                    <a:lnTo>
                      <a:pt x="357" y="459"/>
                    </a:lnTo>
                    <a:lnTo>
                      <a:pt x="358" y="457"/>
                    </a:lnTo>
                    <a:lnTo>
                      <a:pt x="362" y="455"/>
                    </a:lnTo>
                    <a:lnTo>
                      <a:pt x="364" y="451"/>
                    </a:lnTo>
                    <a:lnTo>
                      <a:pt x="366" y="449"/>
                    </a:lnTo>
                    <a:lnTo>
                      <a:pt x="370" y="447"/>
                    </a:lnTo>
                    <a:lnTo>
                      <a:pt x="372" y="445"/>
                    </a:lnTo>
                    <a:lnTo>
                      <a:pt x="372" y="436"/>
                    </a:lnTo>
                    <a:lnTo>
                      <a:pt x="372" y="426"/>
                    </a:lnTo>
                    <a:lnTo>
                      <a:pt x="370" y="422"/>
                    </a:lnTo>
                    <a:lnTo>
                      <a:pt x="366" y="420"/>
                    </a:lnTo>
                    <a:lnTo>
                      <a:pt x="364" y="418"/>
                    </a:lnTo>
                    <a:lnTo>
                      <a:pt x="362" y="415"/>
                    </a:lnTo>
                    <a:lnTo>
                      <a:pt x="358" y="413"/>
                    </a:lnTo>
                    <a:lnTo>
                      <a:pt x="357" y="411"/>
                    </a:lnTo>
                    <a:lnTo>
                      <a:pt x="349" y="409"/>
                    </a:lnTo>
                    <a:lnTo>
                      <a:pt x="343" y="405"/>
                    </a:lnTo>
                    <a:lnTo>
                      <a:pt x="339" y="403"/>
                    </a:lnTo>
                    <a:lnTo>
                      <a:pt x="337" y="401"/>
                    </a:lnTo>
                    <a:lnTo>
                      <a:pt x="339" y="399"/>
                    </a:lnTo>
                    <a:lnTo>
                      <a:pt x="343" y="395"/>
                    </a:lnTo>
                    <a:lnTo>
                      <a:pt x="345" y="388"/>
                    </a:lnTo>
                    <a:lnTo>
                      <a:pt x="347" y="382"/>
                    </a:lnTo>
                    <a:lnTo>
                      <a:pt x="349" y="378"/>
                    </a:lnTo>
                    <a:lnTo>
                      <a:pt x="353" y="376"/>
                    </a:lnTo>
                    <a:lnTo>
                      <a:pt x="355" y="374"/>
                    </a:lnTo>
                    <a:lnTo>
                      <a:pt x="357" y="372"/>
                    </a:lnTo>
                    <a:lnTo>
                      <a:pt x="358" y="369"/>
                    </a:lnTo>
                    <a:lnTo>
                      <a:pt x="362" y="367"/>
                    </a:lnTo>
                    <a:lnTo>
                      <a:pt x="364" y="365"/>
                    </a:lnTo>
                    <a:lnTo>
                      <a:pt x="366" y="357"/>
                    </a:lnTo>
                    <a:lnTo>
                      <a:pt x="364" y="351"/>
                    </a:lnTo>
                    <a:lnTo>
                      <a:pt x="362" y="347"/>
                    </a:lnTo>
                    <a:lnTo>
                      <a:pt x="358" y="346"/>
                    </a:lnTo>
                    <a:lnTo>
                      <a:pt x="357" y="344"/>
                    </a:lnTo>
                    <a:lnTo>
                      <a:pt x="339" y="340"/>
                    </a:lnTo>
                    <a:lnTo>
                      <a:pt x="324" y="338"/>
                    </a:lnTo>
                    <a:lnTo>
                      <a:pt x="320" y="336"/>
                    </a:lnTo>
                    <a:lnTo>
                      <a:pt x="318" y="334"/>
                    </a:lnTo>
                    <a:lnTo>
                      <a:pt x="316" y="321"/>
                    </a:lnTo>
                    <a:lnTo>
                      <a:pt x="314" y="309"/>
                    </a:lnTo>
                    <a:lnTo>
                      <a:pt x="310" y="307"/>
                    </a:lnTo>
                    <a:lnTo>
                      <a:pt x="309" y="305"/>
                    </a:lnTo>
                    <a:lnTo>
                      <a:pt x="310" y="290"/>
                    </a:lnTo>
                    <a:lnTo>
                      <a:pt x="314" y="275"/>
                    </a:lnTo>
                    <a:lnTo>
                      <a:pt x="316" y="261"/>
                    </a:lnTo>
                    <a:lnTo>
                      <a:pt x="318" y="246"/>
                    </a:lnTo>
                    <a:lnTo>
                      <a:pt x="320" y="244"/>
                    </a:lnTo>
                    <a:lnTo>
                      <a:pt x="324" y="242"/>
                    </a:lnTo>
                    <a:lnTo>
                      <a:pt x="326" y="238"/>
                    </a:lnTo>
                    <a:lnTo>
                      <a:pt x="328" y="236"/>
                    </a:lnTo>
                    <a:lnTo>
                      <a:pt x="330" y="234"/>
                    </a:lnTo>
                    <a:lnTo>
                      <a:pt x="333" y="232"/>
                    </a:lnTo>
                    <a:lnTo>
                      <a:pt x="335" y="225"/>
                    </a:lnTo>
                    <a:lnTo>
                      <a:pt x="337" y="217"/>
                    </a:lnTo>
                    <a:lnTo>
                      <a:pt x="339" y="215"/>
                    </a:lnTo>
                    <a:lnTo>
                      <a:pt x="343" y="213"/>
                    </a:lnTo>
                    <a:lnTo>
                      <a:pt x="345" y="209"/>
                    </a:lnTo>
                    <a:lnTo>
                      <a:pt x="347" y="207"/>
                    </a:lnTo>
                    <a:lnTo>
                      <a:pt x="349" y="205"/>
                    </a:lnTo>
                    <a:lnTo>
                      <a:pt x="353" y="204"/>
                    </a:lnTo>
                    <a:lnTo>
                      <a:pt x="355" y="190"/>
                    </a:lnTo>
                    <a:lnTo>
                      <a:pt x="357" y="163"/>
                    </a:lnTo>
                    <a:lnTo>
                      <a:pt x="355" y="138"/>
                    </a:lnTo>
                    <a:lnTo>
                      <a:pt x="353" y="125"/>
                    </a:lnTo>
                    <a:lnTo>
                      <a:pt x="349" y="123"/>
                    </a:lnTo>
                    <a:lnTo>
                      <a:pt x="347" y="121"/>
                    </a:lnTo>
                    <a:lnTo>
                      <a:pt x="345" y="113"/>
                    </a:lnTo>
                    <a:lnTo>
                      <a:pt x="343" y="106"/>
                    </a:lnTo>
                    <a:lnTo>
                      <a:pt x="339" y="104"/>
                    </a:lnTo>
                    <a:lnTo>
                      <a:pt x="337" y="102"/>
                    </a:lnTo>
                    <a:lnTo>
                      <a:pt x="337" y="86"/>
                    </a:lnTo>
                    <a:lnTo>
                      <a:pt x="337" y="73"/>
                    </a:lnTo>
                    <a:lnTo>
                      <a:pt x="339" y="69"/>
                    </a:lnTo>
                    <a:lnTo>
                      <a:pt x="343" y="67"/>
                    </a:lnTo>
                    <a:lnTo>
                      <a:pt x="343" y="62"/>
                    </a:lnTo>
                    <a:lnTo>
                      <a:pt x="343" y="58"/>
                    </a:lnTo>
                    <a:lnTo>
                      <a:pt x="339" y="56"/>
                    </a:lnTo>
                    <a:lnTo>
                      <a:pt x="337" y="52"/>
                    </a:lnTo>
                    <a:lnTo>
                      <a:pt x="341" y="39"/>
                    </a:lnTo>
                    <a:lnTo>
                      <a:pt x="343" y="29"/>
                    </a:lnTo>
                    <a:lnTo>
                      <a:pt x="349" y="23"/>
                    </a:lnTo>
                    <a:lnTo>
                      <a:pt x="357" y="14"/>
                    </a:lnTo>
                    <a:lnTo>
                      <a:pt x="358" y="12"/>
                    </a:lnTo>
                    <a:lnTo>
                      <a:pt x="362" y="10"/>
                    </a:lnTo>
                    <a:lnTo>
                      <a:pt x="368" y="6"/>
                    </a:lnTo>
                    <a:lnTo>
                      <a:pt x="376" y="4"/>
                    </a:lnTo>
                    <a:lnTo>
                      <a:pt x="380" y="2"/>
                    </a:lnTo>
                    <a:lnTo>
                      <a:pt x="381" y="0"/>
                    </a:lnTo>
                    <a:lnTo>
                      <a:pt x="385" y="0"/>
                    </a:lnTo>
                    <a:lnTo>
                      <a:pt x="391" y="0"/>
                    </a:lnTo>
                    <a:lnTo>
                      <a:pt x="393" y="2"/>
                    </a:lnTo>
                    <a:lnTo>
                      <a:pt x="395" y="4"/>
                    </a:lnTo>
                    <a:lnTo>
                      <a:pt x="393" y="6"/>
                    </a:lnTo>
                    <a:lnTo>
                      <a:pt x="391" y="10"/>
                    </a:lnTo>
                    <a:lnTo>
                      <a:pt x="389" y="12"/>
                    </a:lnTo>
                    <a:lnTo>
                      <a:pt x="387" y="19"/>
                    </a:lnTo>
                    <a:lnTo>
                      <a:pt x="389" y="25"/>
                    </a:lnTo>
                    <a:lnTo>
                      <a:pt x="391" y="29"/>
                    </a:lnTo>
                    <a:lnTo>
                      <a:pt x="393" y="31"/>
                    </a:lnTo>
                    <a:lnTo>
                      <a:pt x="395" y="33"/>
                    </a:lnTo>
                    <a:lnTo>
                      <a:pt x="408" y="37"/>
                    </a:lnTo>
                    <a:lnTo>
                      <a:pt x="420" y="39"/>
                    </a:lnTo>
                    <a:lnTo>
                      <a:pt x="422" y="40"/>
                    </a:lnTo>
                    <a:lnTo>
                      <a:pt x="424" y="42"/>
                    </a:lnTo>
                    <a:lnTo>
                      <a:pt x="428" y="46"/>
                    </a:lnTo>
                    <a:lnTo>
                      <a:pt x="429" y="48"/>
                    </a:lnTo>
                    <a:lnTo>
                      <a:pt x="431" y="50"/>
                    </a:lnTo>
                    <a:lnTo>
                      <a:pt x="435" y="52"/>
                    </a:lnTo>
                    <a:lnTo>
                      <a:pt x="437" y="60"/>
                    </a:lnTo>
                    <a:lnTo>
                      <a:pt x="439" y="67"/>
                    </a:lnTo>
                    <a:lnTo>
                      <a:pt x="441" y="69"/>
                    </a:lnTo>
                    <a:lnTo>
                      <a:pt x="445" y="73"/>
                    </a:lnTo>
                    <a:lnTo>
                      <a:pt x="447" y="85"/>
                    </a:lnTo>
                    <a:lnTo>
                      <a:pt x="449" y="96"/>
                    </a:lnTo>
                    <a:lnTo>
                      <a:pt x="451" y="98"/>
                    </a:lnTo>
                    <a:lnTo>
                      <a:pt x="454" y="102"/>
                    </a:lnTo>
                    <a:lnTo>
                      <a:pt x="456" y="108"/>
                    </a:lnTo>
                    <a:lnTo>
                      <a:pt x="458" y="115"/>
                    </a:lnTo>
                    <a:lnTo>
                      <a:pt x="460" y="117"/>
                    </a:lnTo>
                    <a:lnTo>
                      <a:pt x="464" y="121"/>
                    </a:lnTo>
                    <a:lnTo>
                      <a:pt x="470" y="123"/>
                    </a:lnTo>
                    <a:lnTo>
                      <a:pt x="477" y="125"/>
                    </a:lnTo>
                    <a:lnTo>
                      <a:pt x="479" y="129"/>
                    </a:lnTo>
                    <a:lnTo>
                      <a:pt x="483" y="131"/>
                    </a:lnTo>
                    <a:lnTo>
                      <a:pt x="485" y="157"/>
                    </a:lnTo>
                    <a:lnTo>
                      <a:pt x="487" y="184"/>
                    </a:lnTo>
                    <a:lnTo>
                      <a:pt x="491" y="186"/>
                    </a:lnTo>
                    <a:lnTo>
                      <a:pt x="493" y="188"/>
                    </a:lnTo>
                    <a:lnTo>
                      <a:pt x="495" y="190"/>
                    </a:lnTo>
                    <a:lnTo>
                      <a:pt x="497" y="194"/>
                    </a:lnTo>
                    <a:lnTo>
                      <a:pt x="500" y="196"/>
                    </a:lnTo>
                    <a:lnTo>
                      <a:pt x="502" y="198"/>
                    </a:lnTo>
                    <a:lnTo>
                      <a:pt x="504" y="200"/>
                    </a:lnTo>
                    <a:lnTo>
                      <a:pt x="506" y="204"/>
                    </a:lnTo>
                    <a:lnTo>
                      <a:pt x="508" y="205"/>
                    </a:lnTo>
                    <a:lnTo>
                      <a:pt x="512" y="207"/>
                    </a:lnTo>
                    <a:lnTo>
                      <a:pt x="520" y="209"/>
                    </a:lnTo>
                    <a:lnTo>
                      <a:pt x="527" y="213"/>
                    </a:lnTo>
                    <a:lnTo>
                      <a:pt x="529" y="215"/>
                    </a:lnTo>
                    <a:lnTo>
                      <a:pt x="531" y="217"/>
                    </a:lnTo>
                    <a:lnTo>
                      <a:pt x="531" y="232"/>
                    </a:lnTo>
                    <a:lnTo>
                      <a:pt x="531" y="246"/>
                    </a:lnTo>
                    <a:lnTo>
                      <a:pt x="529" y="248"/>
                    </a:lnTo>
                    <a:lnTo>
                      <a:pt x="527" y="252"/>
                    </a:lnTo>
                    <a:lnTo>
                      <a:pt x="523" y="273"/>
                    </a:lnTo>
                    <a:lnTo>
                      <a:pt x="523" y="319"/>
                    </a:lnTo>
                    <a:lnTo>
                      <a:pt x="523" y="365"/>
                    </a:lnTo>
                    <a:lnTo>
                      <a:pt x="527" y="386"/>
                    </a:lnTo>
                    <a:lnTo>
                      <a:pt x="529" y="390"/>
                    </a:lnTo>
                    <a:lnTo>
                      <a:pt x="531" y="392"/>
                    </a:lnTo>
                    <a:lnTo>
                      <a:pt x="533" y="393"/>
                    </a:lnTo>
                    <a:lnTo>
                      <a:pt x="535" y="395"/>
                    </a:lnTo>
                    <a:lnTo>
                      <a:pt x="539" y="399"/>
                    </a:lnTo>
                    <a:lnTo>
                      <a:pt x="541" y="401"/>
                    </a:lnTo>
                    <a:lnTo>
                      <a:pt x="550" y="401"/>
                    </a:lnTo>
                    <a:lnTo>
                      <a:pt x="560" y="401"/>
                    </a:lnTo>
                    <a:lnTo>
                      <a:pt x="562" y="399"/>
                    </a:lnTo>
                    <a:lnTo>
                      <a:pt x="566" y="395"/>
                    </a:lnTo>
                    <a:lnTo>
                      <a:pt x="571" y="393"/>
                    </a:lnTo>
                    <a:lnTo>
                      <a:pt x="579" y="392"/>
                    </a:lnTo>
                    <a:lnTo>
                      <a:pt x="581" y="390"/>
                    </a:lnTo>
                    <a:lnTo>
                      <a:pt x="585" y="386"/>
                    </a:lnTo>
                    <a:lnTo>
                      <a:pt x="587" y="384"/>
                    </a:lnTo>
                    <a:lnTo>
                      <a:pt x="589" y="382"/>
                    </a:lnTo>
                    <a:lnTo>
                      <a:pt x="591" y="378"/>
                    </a:lnTo>
                    <a:lnTo>
                      <a:pt x="594" y="376"/>
                    </a:lnTo>
                    <a:lnTo>
                      <a:pt x="596" y="374"/>
                    </a:lnTo>
                    <a:lnTo>
                      <a:pt x="598" y="372"/>
                    </a:lnTo>
                    <a:lnTo>
                      <a:pt x="602" y="369"/>
                    </a:lnTo>
                    <a:lnTo>
                      <a:pt x="604" y="367"/>
                    </a:lnTo>
                    <a:lnTo>
                      <a:pt x="606" y="365"/>
                    </a:lnTo>
                    <a:lnTo>
                      <a:pt x="608" y="363"/>
                    </a:lnTo>
                    <a:lnTo>
                      <a:pt x="612" y="361"/>
                    </a:lnTo>
                    <a:lnTo>
                      <a:pt x="614" y="357"/>
                    </a:lnTo>
                    <a:lnTo>
                      <a:pt x="616" y="355"/>
                    </a:lnTo>
                    <a:lnTo>
                      <a:pt x="617" y="353"/>
                    </a:lnTo>
                    <a:lnTo>
                      <a:pt x="621" y="349"/>
                    </a:lnTo>
                    <a:lnTo>
                      <a:pt x="623" y="347"/>
                    </a:lnTo>
                    <a:lnTo>
                      <a:pt x="631" y="346"/>
                    </a:lnTo>
                    <a:lnTo>
                      <a:pt x="639" y="344"/>
                    </a:lnTo>
                    <a:lnTo>
                      <a:pt x="640" y="340"/>
                    </a:lnTo>
                    <a:lnTo>
                      <a:pt x="642" y="338"/>
                    </a:lnTo>
                    <a:lnTo>
                      <a:pt x="644" y="340"/>
                    </a:lnTo>
                    <a:lnTo>
                      <a:pt x="646" y="344"/>
                    </a:lnTo>
                    <a:lnTo>
                      <a:pt x="650" y="346"/>
                    </a:lnTo>
                    <a:lnTo>
                      <a:pt x="652" y="347"/>
                    </a:lnTo>
                    <a:lnTo>
                      <a:pt x="654" y="349"/>
                    </a:lnTo>
                    <a:lnTo>
                      <a:pt x="656" y="353"/>
                    </a:lnTo>
                    <a:lnTo>
                      <a:pt x="665" y="353"/>
                    </a:lnTo>
                    <a:lnTo>
                      <a:pt x="677" y="353"/>
                    </a:lnTo>
                    <a:lnTo>
                      <a:pt x="679" y="349"/>
                    </a:lnTo>
                    <a:lnTo>
                      <a:pt x="681" y="347"/>
                    </a:lnTo>
                    <a:lnTo>
                      <a:pt x="683" y="346"/>
                    </a:lnTo>
                    <a:lnTo>
                      <a:pt x="687" y="344"/>
                    </a:lnTo>
                    <a:lnTo>
                      <a:pt x="688" y="340"/>
                    </a:lnTo>
                    <a:lnTo>
                      <a:pt x="690" y="338"/>
                    </a:lnTo>
                    <a:lnTo>
                      <a:pt x="692" y="330"/>
                    </a:lnTo>
                    <a:lnTo>
                      <a:pt x="696" y="322"/>
                    </a:lnTo>
                    <a:lnTo>
                      <a:pt x="698" y="321"/>
                    </a:lnTo>
                    <a:lnTo>
                      <a:pt x="700" y="319"/>
                    </a:lnTo>
                    <a:lnTo>
                      <a:pt x="702" y="311"/>
                    </a:lnTo>
                    <a:lnTo>
                      <a:pt x="706" y="305"/>
                    </a:lnTo>
                    <a:lnTo>
                      <a:pt x="708" y="301"/>
                    </a:lnTo>
                    <a:lnTo>
                      <a:pt x="710" y="299"/>
                    </a:lnTo>
                    <a:lnTo>
                      <a:pt x="711" y="292"/>
                    </a:lnTo>
                    <a:lnTo>
                      <a:pt x="715" y="284"/>
                    </a:lnTo>
                    <a:lnTo>
                      <a:pt x="717" y="282"/>
                    </a:lnTo>
                    <a:lnTo>
                      <a:pt x="719" y="280"/>
                    </a:lnTo>
                    <a:lnTo>
                      <a:pt x="723" y="257"/>
                    </a:lnTo>
                    <a:lnTo>
                      <a:pt x="725" y="236"/>
                    </a:lnTo>
                    <a:lnTo>
                      <a:pt x="727" y="234"/>
                    </a:lnTo>
                    <a:lnTo>
                      <a:pt x="729" y="232"/>
                    </a:lnTo>
                    <a:lnTo>
                      <a:pt x="733" y="219"/>
                    </a:lnTo>
                    <a:lnTo>
                      <a:pt x="734" y="207"/>
                    </a:lnTo>
                    <a:lnTo>
                      <a:pt x="736" y="205"/>
                    </a:lnTo>
                    <a:lnTo>
                      <a:pt x="738" y="204"/>
                    </a:lnTo>
                    <a:lnTo>
                      <a:pt x="752" y="200"/>
                    </a:lnTo>
                    <a:lnTo>
                      <a:pt x="763" y="198"/>
                    </a:lnTo>
                    <a:lnTo>
                      <a:pt x="765" y="196"/>
                    </a:lnTo>
                    <a:lnTo>
                      <a:pt x="767" y="194"/>
                    </a:lnTo>
                    <a:lnTo>
                      <a:pt x="773" y="194"/>
                    </a:lnTo>
                    <a:lnTo>
                      <a:pt x="777" y="194"/>
                    </a:lnTo>
                    <a:lnTo>
                      <a:pt x="781" y="196"/>
                    </a:lnTo>
                    <a:lnTo>
                      <a:pt x="782" y="198"/>
                    </a:lnTo>
                    <a:lnTo>
                      <a:pt x="790" y="200"/>
                    </a:lnTo>
                    <a:lnTo>
                      <a:pt x="798" y="204"/>
                    </a:lnTo>
                    <a:lnTo>
                      <a:pt x="800" y="205"/>
                    </a:lnTo>
                    <a:lnTo>
                      <a:pt x="802" y="207"/>
                    </a:lnTo>
                    <a:lnTo>
                      <a:pt x="804" y="209"/>
                    </a:lnTo>
                    <a:lnTo>
                      <a:pt x="807" y="213"/>
                    </a:lnTo>
                    <a:lnTo>
                      <a:pt x="809" y="215"/>
                    </a:lnTo>
                    <a:lnTo>
                      <a:pt x="811" y="217"/>
                    </a:lnTo>
                    <a:lnTo>
                      <a:pt x="813" y="219"/>
                    </a:lnTo>
                    <a:lnTo>
                      <a:pt x="817" y="223"/>
                    </a:lnTo>
                    <a:lnTo>
                      <a:pt x="819" y="225"/>
                    </a:lnTo>
                    <a:lnTo>
                      <a:pt x="821" y="227"/>
                    </a:lnTo>
                    <a:lnTo>
                      <a:pt x="823" y="234"/>
                    </a:lnTo>
                    <a:lnTo>
                      <a:pt x="827" y="242"/>
                    </a:lnTo>
                    <a:lnTo>
                      <a:pt x="829" y="244"/>
                    </a:lnTo>
                    <a:lnTo>
                      <a:pt x="830" y="246"/>
                    </a:lnTo>
                    <a:lnTo>
                      <a:pt x="832" y="248"/>
                    </a:lnTo>
                    <a:lnTo>
                      <a:pt x="836" y="252"/>
                    </a:lnTo>
                    <a:lnTo>
                      <a:pt x="838" y="253"/>
                    </a:lnTo>
                    <a:lnTo>
                      <a:pt x="840" y="255"/>
                    </a:lnTo>
                    <a:lnTo>
                      <a:pt x="850" y="255"/>
                    </a:lnTo>
                    <a:lnTo>
                      <a:pt x="859" y="255"/>
                    </a:lnTo>
                    <a:lnTo>
                      <a:pt x="861" y="253"/>
                    </a:lnTo>
                    <a:lnTo>
                      <a:pt x="865" y="252"/>
                    </a:lnTo>
                    <a:lnTo>
                      <a:pt x="867" y="248"/>
                    </a:lnTo>
                    <a:lnTo>
                      <a:pt x="871" y="246"/>
                    </a:lnTo>
                    <a:lnTo>
                      <a:pt x="873" y="244"/>
                    </a:lnTo>
                    <a:lnTo>
                      <a:pt x="875" y="242"/>
                    </a:lnTo>
                    <a:lnTo>
                      <a:pt x="876" y="238"/>
                    </a:lnTo>
                    <a:lnTo>
                      <a:pt x="878" y="236"/>
                    </a:lnTo>
                    <a:lnTo>
                      <a:pt x="882" y="234"/>
                    </a:lnTo>
                    <a:lnTo>
                      <a:pt x="884" y="232"/>
                    </a:lnTo>
                    <a:lnTo>
                      <a:pt x="886" y="234"/>
                    </a:lnTo>
                    <a:lnTo>
                      <a:pt x="888" y="236"/>
                    </a:lnTo>
                    <a:lnTo>
                      <a:pt x="892" y="248"/>
                    </a:lnTo>
                    <a:lnTo>
                      <a:pt x="894" y="261"/>
                    </a:lnTo>
                    <a:lnTo>
                      <a:pt x="896" y="263"/>
                    </a:lnTo>
                    <a:lnTo>
                      <a:pt x="899" y="265"/>
                    </a:lnTo>
                    <a:lnTo>
                      <a:pt x="901" y="269"/>
                    </a:lnTo>
                    <a:lnTo>
                      <a:pt x="903" y="271"/>
                    </a:lnTo>
                    <a:lnTo>
                      <a:pt x="905" y="273"/>
                    </a:lnTo>
                    <a:lnTo>
                      <a:pt x="909" y="275"/>
                    </a:lnTo>
                    <a:lnTo>
                      <a:pt x="911" y="278"/>
                    </a:lnTo>
                    <a:lnTo>
                      <a:pt x="913" y="280"/>
                    </a:lnTo>
                    <a:lnTo>
                      <a:pt x="915" y="282"/>
                    </a:lnTo>
                    <a:lnTo>
                      <a:pt x="919" y="284"/>
                    </a:lnTo>
                    <a:lnTo>
                      <a:pt x="921" y="288"/>
                    </a:lnTo>
                    <a:lnTo>
                      <a:pt x="923" y="290"/>
                    </a:lnTo>
                    <a:lnTo>
                      <a:pt x="924" y="292"/>
                    </a:lnTo>
                    <a:lnTo>
                      <a:pt x="928" y="294"/>
                    </a:lnTo>
                    <a:lnTo>
                      <a:pt x="928" y="301"/>
                    </a:lnTo>
                    <a:lnTo>
                      <a:pt x="928" y="309"/>
                    </a:lnTo>
                    <a:lnTo>
                      <a:pt x="934" y="309"/>
                    </a:lnTo>
                    <a:lnTo>
                      <a:pt x="942" y="309"/>
                    </a:lnTo>
                    <a:lnTo>
                      <a:pt x="944" y="311"/>
                    </a:lnTo>
                    <a:lnTo>
                      <a:pt x="947" y="315"/>
                    </a:lnTo>
                    <a:lnTo>
                      <a:pt x="944" y="317"/>
                    </a:lnTo>
                    <a:lnTo>
                      <a:pt x="942" y="319"/>
                    </a:lnTo>
                    <a:lnTo>
                      <a:pt x="921" y="321"/>
                    </a:lnTo>
                    <a:lnTo>
                      <a:pt x="899" y="322"/>
                    </a:lnTo>
                    <a:lnTo>
                      <a:pt x="896" y="326"/>
                    </a:lnTo>
                    <a:lnTo>
                      <a:pt x="894" y="328"/>
                    </a:lnTo>
                    <a:lnTo>
                      <a:pt x="892" y="340"/>
                    </a:lnTo>
                    <a:lnTo>
                      <a:pt x="890" y="363"/>
                    </a:lnTo>
                    <a:lnTo>
                      <a:pt x="892" y="386"/>
                    </a:lnTo>
                    <a:lnTo>
                      <a:pt x="894" y="395"/>
                    </a:lnTo>
                    <a:lnTo>
                      <a:pt x="896" y="399"/>
                    </a:lnTo>
                    <a:lnTo>
                      <a:pt x="899" y="401"/>
                    </a:lnTo>
                    <a:lnTo>
                      <a:pt x="899" y="409"/>
                    </a:lnTo>
                    <a:lnTo>
                      <a:pt x="899" y="415"/>
                    </a:lnTo>
                    <a:lnTo>
                      <a:pt x="905" y="415"/>
                    </a:lnTo>
                    <a:lnTo>
                      <a:pt x="913" y="415"/>
                    </a:lnTo>
                    <a:lnTo>
                      <a:pt x="915" y="418"/>
                    </a:lnTo>
                    <a:lnTo>
                      <a:pt x="919" y="420"/>
                    </a:lnTo>
                    <a:lnTo>
                      <a:pt x="921" y="428"/>
                    </a:lnTo>
                    <a:lnTo>
                      <a:pt x="923" y="436"/>
                    </a:lnTo>
                    <a:lnTo>
                      <a:pt x="924" y="438"/>
                    </a:lnTo>
                    <a:lnTo>
                      <a:pt x="928" y="440"/>
                    </a:lnTo>
                    <a:lnTo>
                      <a:pt x="928" y="445"/>
                    </a:lnTo>
                    <a:lnTo>
                      <a:pt x="928" y="449"/>
                    </a:lnTo>
                    <a:lnTo>
                      <a:pt x="924" y="451"/>
                    </a:lnTo>
                    <a:lnTo>
                      <a:pt x="923" y="455"/>
                    </a:lnTo>
                    <a:lnTo>
                      <a:pt x="921" y="457"/>
                    </a:lnTo>
                    <a:lnTo>
                      <a:pt x="919" y="459"/>
                    </a:lnTo>
                    <a:lnTo>
                      <a:pt x="915" y="461"/>
                    </a:lnTo>
                    <a:lnTo>
                      <a:pt x="913" y="464"/>
                    </a:lnTo>
                    <a:lnTo>
                      <a:pt x="911" y="466"/>
                    </a:lnTo>
                    <a:lnTo>
                      <a:pt x="909" y="468"/>
                    </a:lnTo>
                    <a:lnTo>
                      <a:pt x="905" y="470"/>
                    </a:lnTo>
                    <a:lnTo>
                      <a:pt x="903" y="474"/>
                    </a:lnTo>
                    <a:lnTo>
                      <a:pt x="901" y="476"/>
                    </a:lnTo>
                    <a:lnTo>
                      <a:pt x="899" y="478"/>
                    </a:lnTo>
                    <a:lnTo>
                      <a:pt x="896" y="480"/>
                    </a:lnTo>
                    <a:lnTo>
                      <a:pt x="894" y="484"/>
                    </a:lnTo>
                    <a:lnTo>
                      <a:pt x="884" y="484"/>
                    </a:lnTo>
                    <a:lnTo>
                      <a:pt x="875" y="484"/>
                    </a:lnTo>
                    <a:lnTo>
                      <a:pt x="873" y="480"/>
                    </a:lnTo>
                    <a:lnTo>
                      <a:pt x="871" y="478"/>
                    </a:lnTo>
                    <a:lnTo>
                      <a:pt x="871" y="466"/>
                    </a:lnTo>
                    <a:lnTo>
                      <a:pt x="871" y="455"/>
                    </a:lnTo>
                    <a:lnTo>
                      <a:pt x="853" y="455"/>
                    </a:lnTo>
                    <a:lnTo>
                      <a:pt x="844" y="455"/>
                    </a:lnTo>
                    <a:lnTo>
                      <a:pt x="840" y="457"/>
                    </a:lnTo>
                    <a:lnTo>
                      <a:pt x="840" y="459"/>
                    </a:lnTo>
                    <a:lnTo>
                      <a:pt x="838" y="461"/>
                    </a:lnTo>
                    <a:lnTo>
                      <a:pt x="836" y="464"/>
                    </a:lnTo>
                    <a:lnTo>
                      <a:pt x="832" y="466"/>
                    </a:lnTo>
                    <a:lnTo>
                      <a:pt x="830" y="468"/>
                    </a:lnTo>
                    <a:lnTo>
                      <a:pt x="829" y="470"/>
                    </a:lnTo>
                    <a:lnTo>
                      <a:pt x="827" y="474"/>
                    </a:lnTo>
                    <a:lnTo>
                      <a:pt x="823" y="480"/>
                    </a:lnTo>
                    <a:lnTo>
                      <a:pt x="821" y="488"/>
                    </a:lnTo>
                    <a:lnTo>
                      <a:pt x="819" y="489"/>
                    </a:lnTo>
                    <a:lnTo>
                      <a:pt x="817" y="493"/>
                    </a:lnTo>
                    <a:lnTo>
                      <a:pt x="813" y="495"/>
                    </a:lnTo>
                    <a:lnTo>
                      <a:pt x="811" y="497"/>
                    </a:lnTo>
                    <a:lnTo>
                      <a:pt x="809" y="501"/>
                    </a:lnTo>
                    <a:lnTo>
                      <a:pt x="807" y="503"/>
                    </a:lnTo>
                    <a:lnTo>
                      <a:pt x="804" y="509"/>
                    </a:lnTo>
                    <a:lnTo>
                      <a:pt x="802" y="516"/>
                    </a:lnTo>
                    <a:lnTo>
                      <a:pt x="800" y="520"/>
                    </a:lnTo>
                    <a:lnTo>
                      <a:pt x="798" y="522"/>
                    </a:lnTo>
                    <a:lnTo>
                      <a:pt x="794" y="530"/>
                    </a:lnTo>
                    <a:lnTo>
                      <a:pt x="792" y="537"/>
                    </a:lnTo>
                    <a:lnTo>
                      <a:pt x="790" y="539"/>
                    </a:lnTo>
                    <a:lnTo>
                      <a:pt x="788" y="541"/>
                    </a:lnTo>
                    <a:lnTo>
                      <a:pt x="782" y="541"/>
                    </a:lnTo>
                    <a:lnTo>
                      <a:pt x="777" y="541"/>
                    </a:lnTo>
                    <a:lnTo>
                      <a:pt x="775" y="539"/>
                    </a:lnTo>
                    <a:lnTo>
                      <a:pt x="773" y="537"/>
                    </a:lnTo>
                    <a:lnTo>
                      <a:pt x="756" y="534"/>
                    </a:lnTo>
                    <a:lnTo>
                      <a:pt x="738" y="532"/>
                    </a:lnTo>
                    <a:lnTo>
                      <a:pt x="736" y="530"/>
                    </a:lnTo>
                    <a:lnTo>
                      <a:pt x="734" y="526"/>
                    </a:lnTo>
                    <a:lnTo>
                      <a:pt x="729" y="526"/>
                    </a:lnTo>
                    <a:lnTo>
                      <a:pt x="725" y="526"/>
                    </a:lnTo>
                    <a:lnTo>
                      <a:pt x="723" y="530"/>
                    </a:lnTo>
                    <a:lnTo>
                      <a:pt x="719" y="532"/>
                    </a:lnTo>
                    <a:lnTo>
                      <a:pt x="717" y="534"/>
                    </a:lnTo>
                    <a:lnTo>
                      <a:pt x="715" y="537"/>
                    </a:lnTo>
                    <a:lnTo>
                      <a:pt x="711" y="539"/>
                    </a:lnTo>
                    <a:lnTo>
                      <a:pt x="710" y="541"/>
                    </a:lnTo>
                    <a:lnTo>
                      <a:pt x="700" y="541"/>
                    </a:lnTo>
                    <a:lnTo>
                      <a:pt x="690" y="541"/>
                    </a:lnTo>
                    <a:lnTo>
                      <a:pt x="688" y="539"/>
                    </a:lnTo>
                    <a:lnTo>
                      <a:pt x="687" y="537"/>
                    </a:lnTo>
                    <a:lnTo>
                      <a:pt x="687" y="534"/>
                    </a:lnTo>
                    <a:lnTo>
                      <a:pt x="683" y="532"/>
                    </a:lnTo>
                    <a:lnTo>
                      <a:pt x="677" y="532"/>
                    </a:lnTo>
                    <a:lnTo>
                      <a:pt x="667" y="532"/>
                    </a:lnTo>
                    <a:lnTo>
                      <a:pt x="667" y="539"/>
                    </a:lnTo>
                    <a:lnTo>
                      <a:pt x="667" y="547"/>
                    </a:lnTo>
                    <a:lnTo>
                      <a:pt x="664" y="549"/>
                    </a:lnTo>
                    <a:lnTo>
                      <a:pt x="662" y="551"/>
                    </a:lnTo>
                    <a:lnTo>
                      <a:pt x="635" y="553"/>
                    </a:lnTo>
                    <a:lnTo>
                      <a:pt x="608" y="555"/>
                    </a:lnTo>
                    <a:lnTo>
                      <a:pt x="606" y="559"/>
                    </a:lnTo>
                    <a:lnTo>
                      <a:pt x="604" y="560"/>
                    </a:lnTo>
                    <a:lnTo>
                      <a:pt x="602" y="572"/>
                    </a:lnTo>
                    <a:lnTo>
                      <a:pt x="598" y="585"/>
                    </a:lnTo>
                    <a:lnTo>
                      <a:pt x="596" y="587"/>
                    </a:lnTo>
                    <a:lnTo>
                      <a:pt x="594" y="589"/>
                    </a:lnTo>
                    <a:lnTo>
                      <a:pt x="587" y="593"/>
                    </a:lnTo>
                    <a:lnTo>
                      <a:pt x="579" y="595"/>
                    </a:lnTo>
                    <a:lnTo>
                      <a:pt x="577" y="597"/>
                    </a:lnTo>
                    <a:lnTo>
                      <a:pt x="575" y="599"/>
                    </a:lnTo>
                    <a:lnTo>
                      <a:pt x="571" y="601"/>
                    </a:lnTo>
                    <a:lnTo>
                      <a:pt x="569" y="605"/>
                    </a:lnTo>
                    <a:lnTo>
                      <a:pt x="568" y="606"/>
                    </a:lnTo>
                    <a:lnTo>
                      <a:pt x="566" y="608"/>
                    </a:lnTo>
                    <a:lnTo>
                      <a:pt x="562" y="612"/>
                    </a:lnTo>
                    <a:lnTo>
                      <a:pt x="562" y="618"/>
                    </a:lnTo>
                    <a:lnTo>
                      <a:pt x="562" y="626"/>
                    </a:lnTo>
                    <a:lnTo>
                      <a:pt x="566" y="628"/>
                    </a:lnTo>
                    <a:lnTo>
                      <a:pt x="568" y="631"/>
                    </a:lnTo>
                    <a:lnTo>
                      <a:pt x="569" y="633"/>
                    </a:lnTo>
                    <a:lnTo>
                      <a:pt x="571" y="641"/>
                    </a:lnTo>
                    <a:lnTo>
                      <a:pt x="575" y="647"/>
                    </a:lnTo>
                    <a:lnTo>
                      <a:pt x="577" y="651"/>
                    </a:lnTo>
                    <a:lnTo>
                      <a:pt x="579" y="653"/>
                    </a:lnTo>
                    <a:lnTo>
                      <a:pt x="585" y="656"/>
                    </a:lnTo>
                    <a:lnTo>
                      <a:pt x="589" y="662"/>
                    </a:lnTo>
                    <a:lnTo>
                      <a:pt x="587" y="664"/>
                    </a:lnTo>
                    <a:lnTo>
                      <a:pt x="585" y="668"/>
                    </a:lnTo>
                    <a:lnTo>
                      <a:pt x="585" y="691"/>
                    </a:lnTo>
                    <a:lnTo>
                      <a:pt x="585" y="716"/>
                    </a:lnTo>
                    <a:lnTo>
                      <a:pt x="587" y="718"/>
                    </a:lnTo>
                    <a:lnTo>
                      <a:pt x="589" y="720"/>
                    </a:lnTo>
                    <a:lnTo>
                      <a:pt x="594" y="722"/>
                    </a:lnTo>
                    <a:lnTo>
                      <a:pt x="598" y="725"/>
                    </a:lnTo>
                    <a:lnTo>
                      <a:pt x="598" y="750"/>
                    </a:lnTo>
                    <a:lnTo>
                      <a:pt x="598" y="777"/>
                    </a:lnTo>
                    <a:lnTo>
                      <a:pt x="598" y="804"/>
                    </a:lnTo>
                    <a:lnTo>
                      <a:pt x="598" y="831"/>
                    </a:lnTo>
                    <a:lnTo>
                      <a:pt x="594" y="837"/>
                    </a:lnTo>
                    <a:lnTo>
                      <a:pt x="589" y="841"/>
                    </a:lnTo>
                    <a:lnTo>
                      <a:pt x="585" y="846"/>
                    </a:lnTo>
                    <a:lnTo>
                      <a:pt x="579" y="850"/>
                    </a:lnTo>
                    <a:lnTo>
                      <a:pt x="575" y="869"/>
                    </a:lnTo>
                    <a:lnTo>
                      <a:pt x="569" y="890"/>
                    </a:lnTo>
                    <a:lnTo>
                      <a:pt x="564" y="894"/>
                    </a:lnTo>
                    <a:lnTo>
                      <a:pt x="560" y="898"/>
                    </a:lnTo>
                    <a:lnTo>
                      <a:pt x="554" y="904"/>
                    </a:lnTo>
                    <a:lnTo>
                      <a:pt x="550" y="908"/>
                    </a:lnTo>
                    <a:lnTo>
                      <a:pt x="546" y="927"/>
                    </a:lnTo>
                    <a:lnTo>
                      <a:pt x="541" y="948"/>
                    </a:lnTo>
                    <a:lnTo>
                      <a:pt x="535" y="952"/>
                    </a:lnTo>
                    <a:lnTo>
                      <a:pt x="531" y="958"/>
                    </a:lnTo>
                    <a:lnTo>
                      <a:pt x="525" y="961"/>
                    </a:lnTo>
                    <a:lnTo>
                      <a:pt x="522" y="967"/>
                    </a:lnTo>
                    <a:lnTo>
                      <a:pt x="516" y="977"/>
                    </a:lnTo>
                    <a:lnTo>
                      <a:pt x="512" y="986"/>
                    </a:lnTo>
                    <a:lnTo>
                      <a:pt x="506" y="990"/>
                    </a:lnTo>
                    <a:lnTo>
                      <a:pt x="502" y="996"/>
                    </a:lnTo>
                    <a:lnTo>
                      <a:pt x="497" y="1000"/>
                    </a:lnTo>
                    <a:lnTo>
                      <a:pt x="493" y="1006"/>
                    </a:lnTo>
                    <a:lnTo>
                      <a:pt x="487" y="1009"/>
                    </a:lnTo>
                    <a:lnTo>
                      <a:pt x="483" y="1015"/>
                    </a:lnTo>
                    <a:lnTo>
                      <a:pt x="477" y="1025"/>
                    </a:lnTo>
                    <a:lnTo>
                      <a:pt x="474" y="1034"/>
                    </a:lnTo>
                    <a:lnTo>
                      <a:pt x="468" y="1040"/>
                    </a:lnTo>
                    <a:lnTo>
                      <a:pt x="464" y="1044"/>
                    </a:lnTo>
                    <a:lnTo>
                      <a:pt x="458" y="1048"/>
                    </a:lnTo>
                    <a:lnTo>
                      <a:pt x="454" y="1054"/>
                    </a:lnTo>
                    <a:lnTo>
                      <a:pt x="445" y="1059"/>
                    </a:lnTo>
                    <a:lnTo>
                      <a:pt x="435" y="1063"/>
                    </a:lnTo>
                    <a:lnTo>
                      <a:pt x="429" y="1063"/>
                    </a:lnTo>
                    <a:lnTo>
                      <a:pt x="426" y="1067"/>
                    </a:lnTo>
                    <a:lnTo>
                      <a:pt x="426" y="1073"/>
                    </a:lnTo>
                    <a:lnTo>
                      <a:pt x="424" y="1082"/>
                    </a:lnTo>
                    <a:lnTo>
                      <a:pt x="449" y="1082"/>
                    </a:lnTo>
                    <a:lnTo>
                      <a:pt x="474" y="1082"/>
                    </a:lnTo>
                    <a:lnTo>
                      <a:pt x="474" y="1086"/>
                    </a:lnTo>
                    <a:lnTo>
                      <a:pt x="474" y="1088"/>
                    </a:lnTo>
                    <a:lnTo>
                      <a:pt x="470" y="1090"/>
                    </a:lnTo>
                    <a:lnTo>
                      <a:pt x="468" y="1092"/>
                    </a:lnTo>
                    <a:lnTo>
                      <a:pt x="466" y="1096"/>
                    </a:lnTo>
                    <a:lnTo>
                      <a:pt x="464" y="1098"/>
                    </a:lnTo>
                    <a:lnTo>
                      <a:pt x="460" y="1100"/>
                    </a:lnTo>
                    <a:lnTo>
                      <a:pt x="458" y="1102"/>
                    </a:lnTo>
                    <a:lnTo>
                      <a:pt x="456" y="1103"/>
                    </a:lnTo>
                    <a:lnTo>
                      <a:pt x="454" y="1107"/>
                    </a:lnTo>
                    <a:lnTo>
                      <a:pt x="451" y="1109"/>
                    </a:lnTo>
                    <a:lnTo>
                      <a:pt x="449" y="1111"/>
                    </a:lnTo>
                    <a:lnTo>
                      <a:pt x="443" y="1107"/>
                    </a:lnTo>
                    <a:lnTo>
                      <a:pt x="439" y="110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8" name="Freeform 10"/>
              <p:cNvSpPr>
                <a:spLocks/>
              </p:cNvSpPr>
              <p:nvPr/>
            </p:nvSpPr>
            <p:spPr bwMode="auto">
              <a:xfrm>
                <a:off x="4501411" y="4961684"/>
                <a:ext cx="274626" cy="461372"/>
              </a:xfrm>
              <a:custGeom>
                <a:avLst/>
                <a:gdLst>
                  <a:gd name="T0" fmla="*/ 2147483647 w 211"/>
                  <a:gd name="T1" fmla="*/ 2147483647 h 366"/>
                  <a:gd name="T2" fmla="*/ 2147483647 w 211"/>
                  <a:gd name="T3" fmla="*/ 2147483647 h 366"/>
                  <a:gd name="T4" fmla="*/ 2147483647 w 211"/>
                  <a:gd name="T5" fmla="*/ 2147483647 h 366"/>
                  <a:gd name="T6" fmla="*/ 2147483647 w 211"/>
                  <a:gd name="T7" fmla="*/ 2147483647 h 366"/>
                  <a:gd name="T8" fmla="*/ 2147483647 w 211"/>
                  <a:gd name="T9" fmla="*/ 2147483647 h 366"/>
                  <a:gd name="T10" fmla="*/ 2147483647 w 211"/>
                  <a:gd name="T11" fmla="*/ 2147483647 h 366"/>
                  <a:gd name="T12" fmla="*/ 2147483647 w 211"/>
                  <a:gd name="T13" fmla="*/ 2147483647 h 366"/>
                  <a:gd name="T14" fmla="*/ 2147483647 w 211"/>
                  <a:gd name="T15" fmla="*/ 2147483647 h 366"/>
                  <a:gd name="T16" fmla="*/ 2147483647 w 211"/>
                  <a:gd name="T17" fmla="*/ 2147483647 h 366"/>
                  <a:gd name="T18" fmla="*/ 2147483647 w 211"/>
                  <a:gd name="T19" fmla="*/ 2147483647 h 366"/>
                  <a:gd name="T20" fmla="*/ 2147483647 w 211"/>
                  <a:gd name="T21" fmla="*/ 2147483647 h 366"/>
                  <a:gd name="T22" fmla="*/ 2147483647 w 211"/>
                  <a:gd name="T23" fmla="*/ 2147483647 h 366"/>
                  <a:gd name="T24" fmla="*/ 2147483647 w 211"/>
                  <a:gd name="T25" fmla="*/ 2147483647 h 366"/>
                  <a:gd name="T26" fmla="*/ 2147483647 w 211"/>
                  <a:gd name="T27" fmla="*/ 2147483647 h 366"/>
                  <a:gd name="T28" fmla="*/ 2147483647 w 211"/>
                  <a:gd name="T29" fmla="*/ 2147483647 h 366"/>
                  <a:gd name="T30" fmla="*/ 2147483647 w 211"/>
                  <a:gd name="T31" fmla="*/ 2147483647 h 366"/>
                  <a:gd name="T32" fmla="*/ 2147483647 w 211"/>
                  <a:gd name="T33" fmla="*/ 2147483647 h 366"/>
                  <a:gd name="T34" fmla="*/ 2147483647 w 211"/>
                  <a:gd name="T35" fmla="*/ 2147483647 h 366"/>
                  <a:gd name="T36" fmla="*/ 2147483647 w 211"/>
                  <a:gd name="T37" fmla="*/ 2147483647 h 366"/>
                  <a:gd name="T38" fmla="*/ 2147483647 w 211"/>
                  <a:gd name="T39" fmla="*/ 2147483647 h 366"/>
                  <a:gd name="T40" fmla="*/ 2147483647 w 211"/>
                  <a:gd name="T41" fmla="*/ 2147483647 h 366"/>
                  <a:gd name="T42" fmla="*/ 2147483647 w 211"/>
                  <a:gd name="T43" fmla="*/ 2147483647 h 366"/>
                  <a:gd name="T44" fmla="*/ 0 w 211"/>
                  <a:gd name="T45" fmla="*/ 2147483647 h 366"/>
                  <a:gd name="T46" fmla="*/ 2147483647 w 211"/>
                  <a:gd name="T47" fmla="*/ 2147483647 h 366"/>
                  <a:gd name="T48" fmla="*/ 2147483647 w 211"/>
                  <a:gd name="T49" fmla="*/ 2147483647 h 366"/>
                  <a:gd name="T50" fmla="*/ 2147483647 w 211"/>
                  <a:gd name="T51" fmla="*/ 2147483647 h 366"/>
                  <a:gd name="T52" fmla="*/ 2147483647 w 211"/>
                  <a:gd name="T53" fmla="*/ 2147483647 h 366"/>
                  <a:gd name="T54" fmla="*/ 2147483647 w 211"/>
                  <a:gd name="T55" fmla="*/ 2147483647 h 366"/>
                  <a:gd name="T56" fmla="*/ 2147483647 w 211"/>
                  <a:gd name="T57" fmla="*/ 2147483647 h 366"/>
                  <a:gd name="T58" fmla="*/ 2147483647 w 211"/>
                  <a:gd name="T59" fmla="*/ 2147483647 h 366"/>
                  <a:gd name="T60" fmla="*/ 2147483647 w 211"/>
                  <a:gd name="T61" fmla="*/ 0 h 366"/>
                  <a:gd name="T62" fmla="*/ 2147483647 w 211"/>
                  <a:gd name="T63" fmla="*/ 2147483647 h 366"/>
                  <a:gd name="T64" fmla="*/ 2147483647 w 211"/>
                  <a:gd name="T65" fmla="*/ 0 h 366"/>
                  <a:gd name="T66" fmla="*/ 2147483647 w 211"/>
                  <a:gd name="T67" fmla="*/ 2147483647 h 366"/>
                  <a:gd name="T68" fmla="*/ 2147483647 w 211"/>
                  <a:gd name="T69" fmla="*/ 2147483647 h 366"/>
                  <a:gd name="T70" fmla="*/ 2147483647 w 211"/>
                  <a:gd name="T71" fmla="*/ 2147483647 h 366"/>
                  <a:gd name="T72" fmla="*/ 2147483647 w 211"/>
                  <a:gd name="T73" fmla="*/ 2147483647 h 366"/>
                  <a:gd name="T74" fmla="*/ 2147483647 w 211"/>
                  <a:gd name="T75" fmla="*/ 2147483647 h 366"/>
                  <a:gd name="T76" fmla="*/ 2147483647 w 211"/>
                  <a:gd name="T77" fmla="*/ 2147483647 h 366"/>
                  <a:gd name="T78" fmla="*/ 2147483647 w 211"/>
                  <a:gd name="T79" fmla="*/ 2147483647 h 366"/>
                  <a:gd name="T80" fmla="*/ 2147483647 w 211"/>
                  <a:gd name="T81" fmla="*/ 2147483647 h 366"/>
                  <a:gd name="T82" fmla="*/ 2147483647 w 211"/>
                  <a:gd name="T83" fmla="*/ 2147483647 h 366"/>
                  <a:gd name="T84" fmla="*/ 2147483647 w 211"/>
                  <a:gd name="T85" fmla="*/ 2147483647 h 366"/>
                  <a:gd name="T86" fmla="*/ 2147483647 w 211"/>
                  <a:gd name="T87" fmla="*/ 2147483647 h 366"/>
                  <a:gd name="T88" fmla="*/ 2147483647 w 211"/>
                  <a:gd name="T89" fmla="*/ 2147483647 h 366"/>
                  <a:gd name="T90" fmla="*/ 2147483647 w 211"/>
                  <a:gd name="T91" fmla="*/ 2147483647 h 366"/>
                  <a:gd name="T92" fmla="*/ 2147483647 w 211"/>
                  <a:gd name="T93" fmla="*/ 2147483647 h 366"/>
                  <a:gd name="T94" fmla="*/ 2147483647 w 211"/>
                  <a:gd name="T95" fmla="*/ 2147483647 h 366"/>
                  <a:gd name="T96" fmla="*/ 2147483647 w 211"/>
                  <a:gd name="T97" fmla="*/ 2147483647 h 366"/>
                  <a:gd name="T98" fmla="*/ 2147483647 w 211"/>
                  <a:gd name="T99" fmla="*/ 2147483647 h 366"/>
                  <a:gd name="T100" fmla="*/ 2147483647 w 211"/>
                  <a:gd name="T101" fmla="*/ 2147483647 h 366"/>
                  <a:gd name="T102" fmla="*/ 2147483647 w 211"/>
                  <a:gd name="T103" fmla="*/ 2147483647 h 366"/>
                  <a:gd name="T104" fmla="*/ 2147483647 w 211"/>
                  <a:gd name="T105" fmla="*/ 2147483647 h 366"/>
                  <a:gd name="T106" fmla="*/ 2147483647 w 211"/>
                  <a:gd name="T107" fmla="*/ 2147483647 h 366"/>
                  <a:gd name="T108" fmla="*/ 2147483647 w 211"/>
                  <a:gd name="T109" fmla="*/ 2147483647 h 366"/>
                  <a:gd name="T110" fmla="*/ 2147483647 w 211"/>
                  <a:gd name="T111" fmla="*/ 2147483647 h 366"/>
                  <a:gd name="T112" fmla="*/ 2147483647 w 211"/>
                  <a:gd name="T113" fmla="*/ 2147483647 h 366"/>
                  <a:gd name="T114" fmla="*/ 2147483647 w 211"/>
                  <a:gd name="T115" fmla="*/ 2147483647 h 366"/>
                  <a:gd name="T116" fmla="*/ 2147483647 w 211"/>
                  <a:gd name="T117" fmla="*/ 2147483647 h 3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1"/>
                  <a:gd name="T178" fmla="*/ 0 h 366"/>
                  <a:gd name="T179" fmla="*/ 211 w 211"/>
                  <a:gd name="T180" fmla="*/ 366 h 3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1" h="366">
                    <a:moveTo>
                      <a:pt x="169" y="366"/>
                    </a:moveTo>
                    <a:lnTo>
                      <a:pt x="167" y="364"/>
                    </a:lnTo>
                    <a:lnTo>
                      <a:pt x="163" y="362"/>
                    </a:lnTo>
                    <a:lnTo>
                      <a:pt x="161" y="359"/>
                    </a:lnTo>
                    <a:lnTo>
                      <a:pt x="159" y="357"/>
                    </a:lnTo>
                    <a:lnTo>
                      <a:pt x="155" y="355"/>
                    </a:lnTo>
                    <a:lnTo>
                      <a:pt x="153" y="353"/>
                    </a:lnTo>
                    <a:lnTo>
                      <a:pt x="132" y="345"/>
                    </a:lnTo>
                    <a:lnTo>
                      <a:pt x="111" y="338"/>
                    </a:lnTo>
                    <a:lnTo>
                      <a:pt x="107" y="336"/>
                    </a:lnTo>
                    <a:lnTo>
                      <a:pt x="105" y="334"/>
                    </a:lnTo>
                    <a:lnTo>
                      <a:pt x="103" y="330"/>
                    </a:lnTo>
                    <a:lnTo>
                      <a:pt x="100" y="328"/>
                    </a:lnTo>
                    <a:lnTo>
                      <a:pt x="98" y="326"/>
                    </a:lnTo>
                    <a:lnTo>
                      <a:pt x="96" y="324"/>
                    </a:lnTo>
                    <a:lnTo>
                      <a:pt x="98" y="320"/>
                    </a:lnTo>
                    <a:lnTo>
                      <a:pt x="100" y="318"/>
                    </a:lnTo>
                    <a:lnTo>
                      <a:pt x="100" y="309"/>
                    </a:lnTo>
                    <a:lnTo>
                      <a:pt x="100" y="299"/>
                    </a:lnTo>
                    <a:lnTo>
                      <a:pt x="98" y="297"/>
                    </a:lnTo>
                    <a:lnTo>
                      <a:pt x="96" y="295"/>
                    </a:lnTo>
                    <a:lnTo>
                      <a:pt x="96" y="278"/>
                    </a:lnTo>
                    <a:lnTo>
                      <a:pt x="96" y="261"/>
                    </a:lnTo>
                    <a:lnTo>
                      <a:pt x="88" y="261"/>
                    </a:lnTo>
                    <a:lnTo>
                      <a:pt x="82" y="261"/>
                    </a:lnTo>
                    <a:lnTo>
                      <a:pt x="78" y="259"/>
                    </a:lnTo>
                    <a:lnTo>
                      <a:pt x="77" y="255"/>
                    </a:lnTo>
                    <a:lnTo>
                      <a:pt x="75" y="247"/>
                    </a:lnTo>
                    <a:lnTo>
                      <a:pt x="71" y="242"/>
                    </a:lnTo>
                    <a:lnTo>
                      <a:pt x="69" y="238"/>
                    </a:lnTo>
                    <a:lnTo>
                      <a:pt x="67" y="236"/>
                    </a:lnTo>
                    <a:lnTo>
                      <a:pt x="63" y="234"/>
                    </a:lnTo>
                    <a:lnTo>
                      <a:pt x="61" y="232"/>
                    </a:lnTo>
                    <a:lnTo>
                      <a:pt x="59" y="228"/>
                    </a:lnTo>
                    <a:lnTo>
                      <a:pt x="57" y="226"/>
                    </a:lnTo>
                    <a:lnTo>
                      <a:pt x="55" y="224"/>
                    </a:lnTo>
                    <a:lnTo>
                      <a:pt x="52" y="222"/>
                    </a:lnTo>
                    <a:lnTo>
                      <a:pt x="50" y="219"/>
                    </a:lnTo>
                    <a:lnTo>
                      <a:pt x="48" y="217"/>
                    </a:lnTo>
                    <a:lnTo>
                      <a:pt x="46" y="215"/>
                    </a:lnTo>
                    <a:lnTo>
                      <a:pt x="42" y="213"/>
                    </a:lnTo>
                    <a:lnTo>
                      <a:pt x="40" y="209"/>
                    </a:lnTo>
                    <a:lnTo>
                      <a:pt x="38" y="207"/>
                    </a:lnTo>
                    <a:lnTo>
                      <a:pt x="34" y="205"/>
                    </a:lnTo>
                    <a:lnTo>
                      <a:pt x="32" y="203"/>
                    </a:lnTo>
                    <a:lnTo>
                      <a:pt x="30" y="199"/>
                    </a:lnTo>
                    <a:lnTo>
                      <a:pt x="29" y="197"/>
                    </a:lnTo>
                    <a:lnTo>
                      <a:pt x="25" y="196"/>
                    </a:lnTo>
                    <a:lnTo>
                      <a:pt x="23" y="192"/>
                    </a:lnTo>
                    <a:lnTo>
                      <a:pt x="21" y="190"/>
                    </a:lnTo>
                    <a:lnTo>
                      <a:pt x="19" y="188"/>
                    </a:lnTo>
                    <a:lnTo>
                      <a:pt x="15" y="186"/>
                    </a:lnTo>
                    <a:lnTo>
                      <a:pt x="13" y="182"/>
                    </a:lnTo>
                    <a:lnTo>
                      <a:pt x="11" y="180"/>
                    </a:lnTo>
                    <a:lnTo>
                      <a:pt x="9" y="178"/>
                    </a:lnTo>
                    <a:lnTo>
                      <a:pt x="9" y="163"/>
                    </a:lnTo>
                    <a:lnTo>
                      <a:pt x="9" y="150"/>
                    </a:lnTo>
                    <a:lnTo>
                      <a:pt x="11" y="148"/>
                    </a:lnTo>
                    <a:lnTo>
                      <a:pt x="13" y="144"/>
                    </a:lnTo>
                    <a:lnTo>
                      <a:pt x="13" y="134"/>
                    </a:lnTo>
                    <a:lnTo>
                      <a:pt x="13" y="125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6" y="113"/>
                    </a:lnTo>
                    <a:lnTo>
                      <a:pt x="4" y="105"/>
                    </a:lnTo>
                    <a:lnTo>
                      <a:pt x="2" y="103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15" y="36"/>
                    </a:lnTo>
                    <a:lnTo>
                      <a:pt x="29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40" y="27"/>
                    </a:lnTo>
                    <a:lnTo>
                      <a:pt x="48" y="23"/>
                    </a:lnTo>
                    <a:lnTo>
                      <a:pt x="50" y="21"/>
                    </a:lnTo>
                    <a:lnTo>
                      <a:pt x="52" y="19"/>
                    </a:lnTo>
                    <a:lnTo>
                      <a:pt x="55" y="17"/>
                    </a:lnTo>
                    <a:lnTo>
                      <a:pt x="57" y="13"/>
                    </a:lnTo>
                    <a:lnTo>
                      <a:pt x="59" y="11"/>
                    </a:lnTo>
                    <a:lnTo>
                      <a:pt x="61" y="9"/>
                    </a:lnTo>
                    <a:lnTo>
                      <a:pt x="75" y="6"/>
                    </a:lnTo>
                    <a:lnTo>
                      <a:pt x="86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2"/>
                    </a:lnTo>
                    <a:lnTo>
                      <a:pt x="96" y="4"/>
                    </a:lnTo>
                    <a:lnTo>
                      <a:pt x="113" y="2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34" y="4"/>
                    </a:lnTo>
                    <a:lnTo>
                      <a:pt x="144" y="4"/>
                    </a:lnTo>
                    <a:lnTo>
                      <a:pt x="153" y="4"/>
                    </a:lnTo>
                    <a:lnTo>
                      <a:pt x="155" y="2"/>
                    </a:lnTo>
                    <a:lnTo>
                      <a:pt x="159" y="0"/>
                    </a:lnTo>
                    <a:lnTo>
                      <a:pt x="172" y="4"/>
                    </a:lnTo>
                    <a:lnTo>
                      <a:pt x="188" y="9"/>
                    </a:lnTo>
                    <a:lnTo>
                      <a:pt x="190" y="11"/>
                    </a:lnTo>
                    <a:lnTo>
                      <a:pt x="194" y="13"/>
                    </a:lnTo>
                    <a:lnTo>
                      <a:pt x="195" y="31"/>
                    </a:lnTo>
                    <a:lnTo>
                      <a:pt x="197" y="48"/>
                    </a:lnTo>
                    <a:lnTo>
                      <a:pt x="199" y="50"/>
                    </a:lnTo>
                    <a:lnTo>
                      <a:pt x="201" y="54"/>
                    </a:lnTo>
                    <a:lnTo>
                      <a:pt x="205" y="59"/>
                    </a:lnTo>
                    <a:lnTo>
                      <a:pt x="207" y="67"/>
                    </a:lnTo>
                    <a:lnTo>
                      <a:pt x="209" y="69"/>
                    </a:lnTo>
                    <a:lnTo>
                      <a:pt x="211" y="71"/>
                    </a:lnTo>
                    <a:lnTo>
                      <a:pt x="209" y="75"/>
                    </a:lnTo>
                    <a:lnTo>
                      <a:pt x="207" y="77"/>
                    </a:lnTo>
                    <a:lnTo>
                      <a:pt x="205" y="79"/>
                    </a:lnTo>
                    <a:lnTo>
                      <a:pt x="201" y="82"/>
                    </a:lnTo>
                    <a:lnTo>
                      <a:pt x="199" y="84"/>
                    </a:lnTo>
                    <a:lnTo>
                      <a:pt x="197" y="86"/>
                    </a:lnTo>
                    <a:lnTo>
                      <a:pt x="195" y="88"/>
                    </a:lnTo>
                    <a:lnTo>
                      <a:pt x="194" y="92"/>
                    </a:lnTo>
                    <a:lnTo>
                      <a:pt x="190" y="94"/>
                    </a:lnTo>
                    <a:lnTo>
                      <a:pt x="188" y="96"/>
                    </a:lnTo>
                    <a:lnTo>
                      <a:pt x="184" y="98"/>
                    </a:lnTo>
                    <a:lnTo>
                      <a:pt x="182" y="102"/>
                    </a:lnTo>
                    <a:lnTo>
                      <a:pt x="180" y="103"/>
                    </a:lnTo>
                    <a:lnTo>
                      <a:pt x="178" y="105"/>
                    </a:lnTo>
                    <a:lnTo>
                      <a:pt x="178" y="121"/>
                    </a:lnTo>
                    <a:lnTo>
                      <a:pt x="178" y="134"/>
                    </a:lnTo>
                    <a:lnTo>
                      <a:pt x="180" y="138"/>
                    </a:lnTo>
                    <a:lnTo>
                      <a:pt x="182" y="140"/>
                    </a:lnTo>
                    <a:lnTo>
                      <a:pt x="182" y="144"/>
                    </a:lnTo>
                    <a:lnTo>
                      <a:pt x="182" y="150"/>
                    </a:lnTo>
                    <a:lnTo>
                      <a:pt x="180" y="151"/>
                    </a:lnTo>
                    <a:lnTo>
                      <a:pt x="178" y="153"/>
                    </a:lnTo>
                    <a:lnTo>
                      <a:pt x="174" y="178"/>
                    </a:lnTo>
                    <a:lnTo>
                      <a:pt x="172" y="203"/>
                    </a:lnTo>
                    <a:lnTo>
                      <a:pt x="180" y="203"/>
                    </a:lnTo>
                    <a:lnTo>
                      <a:pt x="188" y="203"/>
                    </a:lnTo>
                    <a:lnTo>
                      <a:pt x="190" y="205"/>
                    </a:lnTo>
                    <a:lnTo>
                      <a:pt x="194" y="207"/>
                    </a:lnTo>
                    <a:lnTo>
                      <a:pt x="199" y="209"/>
                    </a:lnTo>
                    <a:lnTo>
                      <a:pt x="207" y="213"/>
                    </a:lnTo>
                    <a:lnTo>
                      <a:pt x="209" y="215"/>
                    </a:lnTo>
                    <a:lnTo>
                      <a:pt x="211" y="217"/>
                    </a:lnTo>
                    <a:lnTo>
                      <a:pt x="211" y="226"/>
                    </a:lnTo>
                    <a:lnTo>
                      <a:pt x="211" y="236"/>
                    </a:lnTo>
                    <a:lnTo>
                      <a:pt x="209" y="238"/>
                    </a:lnTo>
                    <a:lnTo>
                      <a:pt x="207" y="242"/>
                    </a:lnTo>
                    <a:lnTo>
                      <a:pt x="205" y="244"/>
                    </a:lnTo>
                    <a:lnTo>
                      <a:pt x="201" y="245"/>
                    </a:lnTo>
                    <a:lnTo>
                      <a:pt x="199" y="247"/>
                    </a:lnTo>
                    <a:lnTo>
                      <a:pt x="197" y="251"/>
                    </a:lnTo>
                    <a:lnTo>
                      <a:pt x="195" y="253"/>
                    </a:lnTo>
                    <a:lnTo>
                      <a:pt x="194" y="255"/>
                    </a:lnTo>
                    <a:lnTo>
                      <a:pt x="190" y="259"/>
                    </a:lnTo>
                    <a:lnTo>
                      <a:pt x="188" y="261"/>
                    </a:lnTo>
                    <a:lnTo>
                      <a:pt x="188" y="270"/>
                    </a:lnTo>
                    <a:lnTo>
                      <a:pt x="188" y="280"/>
                    </a:lnTo>
                    <a:lnTo>
                      <a:pt x="190" y="282"/>
                    </a:lnTo>
                    <a:lnTo>
                      <a:pt x="194" y="286"/>
                    </a:lnTo>
                    <a:lnTo>
                      <a:pt x="195" y="301"/>
                    </a:lnTo>
                    <a:lnTo>
                      <a:pt x="197" y="318"/>
                    </a:lnTo>
                    <a:lnTo>
                      <a:pt x="199" y="320"/>
                    </a:lnTo>
                    <a:lnTo>
                      <a:pt x="201" y="324"/>
                    </a:lnTo>
                    <a:lnTo>
                      <a:pt x="201" y="328"/>
                    </a:lnTo>
                    <a:lnTo>
                      <a:pt x="201" y="334"/>
                    </a:lnTo>
                    <a:lnTo>
                      <a:pt x="199" y="336"/>
                    </a:lnTo>
                    <a:lnTo>
                      <a:pt x="197" y="338"/>
                    </a:lnTo>
                    <a:lnTo>
                      <a:pt x="195" y="345"/>
                    </a:lnTo>
                    <a:lnTo>
                      <a:pt x="194" y="353"/>
                    </a:lnTo>
                    <a:lnTo>
                      <a:pt x="190" y="355"/>
                    </a:lnTo>
                    <a:lnTo>
                      <a:pt x="188" y="357"/>
                    </a:lnTo>
                    <a:lnTo>
                      <a:pt x="184" y="359"/>
                    </a:lnTo>
                    <a:lnTo>
                      <a:pt x="182" y="362"/>
                    </a:lnTo>
                    <a:lnTo>
                      <a:pt x="180" y="364"/>
                    </a:lnTo>
                    <a:lnTo>
                      <a:pt x="178" y="366"/>
                    </a:lnTo>
                    <a:lnTo>
                      <a:pt x="172" y="366"/>
                    </a:lnTo>
                    <a:lnTo>
                      <a:pt x="169" y="366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9" name="Freeform 11"/>
              <p:cNvSpPr>
                <a:spLocks/>
              </p:cNvSpPr>
              <p:nvPr/>
            </p:nvSpPr>
            <p:spPr bwMode="auto">
              <a:xfrm>
                <a:off x="6338156" y="5217627"/>
                <a:ext cx="203755" cy="143127"/>
              </a:xfrm>
              <a:custGeom>
                <a:avLst/>
                <a:gdLst>
                  <a:gd name="T0" fmla="*/ 2147483647 w 156"/>
                  <a:gd name="T1" fmla="*/ 2147483647 h 115"/>
                  <a:gd name="T2" fmla="*/ 2147483647 w 156"/>
                  <a:gd name="T3" fmla="*/ 2147483647 h 115"/>
                  <a:gd name="T4" fmla="*/ 2147483647 w 156"/>
                  <a:gd name="T5" fmla="*/ 2147483647 h 115"/>
                  <a:gd name="T6" fmla="*/ 0 w 156"/>
                  <a:gd name="T7" fmla="*/ 2147483647 h 115"/>
                  <a:gd name="T8" fmla="*/ 2147483647 w 156"/>
                  <a:gd name="T9" fmla="*/ 2147483647 h 115"/>
                  <a:gd name="T10" fmla="*/ 2147483647 w 156"/>
                  <a:gd name="T11" fmla="*/ 2147483647 h 115"/>
                  <a:gd name="T12" fmla="*/ 2147483647 w 156"/>
                  <a:gd name="T13" fmla="*/ 2147483647 h 115"/>
                  <a:gd name="T14" fmla="*/ 2147483647 w 156"/>
                  <a:gd name="T15" fmla="*/ 2147483647 h 115"/>
                  <a:gd name="T16" fmla="*/ 2147483647 w 156"/>
                  <a:gd name="T17" fmla="*/ 2147483647 h 115"/>
                  <a:gd name="T18" fmla="*/ 2147483647 w 156"/>
                  <a:gd name="T19" fmla="*/ 2147483647 h 115"/>
                  <a:gd name="T20" fmla="*/ 2147483647 w 156"/>
                  <a:gd name="T21" fmla="*/ 2147483647 h 115"/>
                  <a:gd name="T22" fmla="*/ 2147483647 w 156"/>
                  <a:gd name="T23" fmla="*/ 2147483647 h 115"/>
                  <a:gd name="T24" fmla="*/ 2147483647 w 156"/>
                  <a:gd name="T25" fmla="*/ 2147483647 h 115"/>
                  <a:gd name="T26" fmla="*/ 2147483647 w 156"/>
                  <a:gd name="T27" fmla="*/ 2147483647 h 115"/>
                  <a:gd name="T28" fmla="*/ 2147483647 w 156"/>
                  <a:gd name="T29" fmla="*/ 2147483647 h 115"/>
                  <a:gd name="T30" fmla="*/ 2147483647 w 156"/>
                  <a:gd name="T31" fmla="*/ 2147483647 h 115"/>
                  <a:gd name="T32" fmla="*/ 2147483647 w 156"/>
                  <a:gd name="T33" fmla="*/ 2147483647 h 115"/>
                  <a:gd name="T34" fmla="*/ 2147483647 w 156"/>
                  <a:gd name="T35" fmla="*/ 0 h 115"/>
                  <a:gd name="T36" fmla="*/ 2147483647 w 156"/>
                  <a:gd name="T37" fmla="*/ 2147483647 h 115"/>
                  <a:gd name="T38" fmla="*/ 2147483647 w 156"/>
                  <a:gd name="T39" fmla="*/ 2147483647 h 115"/>
                  <a:gd name="T40" fmla="*/ 2147483647 w 156"/>
                  <a:gd name="T41" fmla="*/ 2147483647 h 115"/>
                  <a:gd name="T42" fmla="*/ 2147483647 w 156"/>
                  <a:gd name="T43" fmla="*/ 2147483647 h 115"/>
                  <a:gd name="T44" fmla="*/ 2147483647 w 156"/>
                  <a:gd name="T45" fmla="*/ 2147483647 h 115"/>
                  <a:gd name="T46" fmla="*/ 2147483647 w 156"/>
                  <a:gd name="T47" fmla="*/ 2147483647 h 115"/>
                  <a:gd name="T48" fmla="*/ 2147483647 w 156"/>
                  <a:gd name="T49" fmla="*/ 2147483647 h 115"/>
                  <a:gd name="T50" fmla="*/ 2147483647 w 156"/>
                  <a:gd name="T51" fmla="*/ 2147483647 h 115"/>
                  <a:gd name="T52" fmla="*/ 2147483647 w 156"/>
                  <a:gd name="T53" fmla="*/ 2147483647 h 115"/>
                  <a:gd name="T54" fmla="*/ 2147483647 w 156"/>
                  <a:gd name="T55" fmla="*/ 2147483647 h 115"/>
                  <a:gd name="T56" fmla="*/ 2147483647 w 156"/>
                  <a:gd name="T57" fmla="*/ 2147483647 h 115"/>
                  <a:gd name="T58" fmla="*/ 2147483647 w 156"/>
                  <a:gd name="T59" fmla="*/ 2147483647 h 115"/>
                  <a:gd name="T60" fmla="*/ 2147483647 w 156"/>
                  <a:gd name="T61" fmla="*/ 2147483647 h 115"/>
                  <a:gd name="T62" fmla="*/ 2147483647 w 156"/>
                  <a:gd name="T63" fmla="*/ 2147483647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115"/>
                  <a:gd name="T98" fmla="*/ 156 w 156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115">
                    <a:moveTo>
                      <a:pt x="16" y="115"/>
                    </a:moveTo>
                    <a:lnTo>
                      <a:pt x="14" y="113"/>
                    </a:lnTo>
                    <a:lnTo>
                      <a:pt x="10" y="112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4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4" y="79"/>
                    </a:lnTo>
                    <a:lnTo>
                      <a:pt x="6" y="77"/>
                    </a:lnTo>
                    <a:lnTo>
                      <a:pt x="8" y="79"/>
                    </a:lnTo>
                    <a:lnTo>
                      <a:pt x="10" y="83"/>
                    </a:lnTo>
                    <a:lnTo>
                      <a:pt x="20" y="83"/>
                    </a:lnTo>
                    <a:lnTo>
                      <a:pt x="31" y="83"/>
                    </a:lnTo>
                    <a:lnTo>
                      <a:pt x="33" y="79"/>
                    </a:lnTo>
                    <a:lnTo>
                      <a:pt x="35" y="77"/>
                    </a:lnTo>
                    <a:lnTo>
                      <a:pt x="43" y="73"/>
                    </a:lnTo>
                    <a:lnTo>
                      <a:pt x="50" y="71"/>
                    </a:lnTo>
                    <a:lnTo>
                      <a:pt x="52" y="69"/>
                    </a:lnTo>
                    <a:lnTo>
                      <a:pt x="54" y="67"/>
                    </a:lnTo>
                    <a:lnTo>
                      <a:pt x="56" y="52"/>
                    </a:lnTo>
                    <a:lnTo>
                      <a:pt x="60" y="39"/>
                    </a:lnTo>
                    <a:lnTo>
                      <a:pt x="69" y="35"/>
                    </a:lnTo>
                    <a:lnTo>
                      <a:pt x="79" y="33"/>
                    </a:lnTo>
                    <a:lnTo>
                      <a:pt x="81" y="31"/>
                    </a:lnTo>
                    <a:lnTo>
                      <a:pt x="83" y="29"/>
                    </a:lnTo>
                    <a:lnTo>
                      <a:pt x="87" y="21"/>
                    </a:lnTo>
                    <a:lnTo>
                      <a:pt x="89" y="14"/>
                    </a:lnTo>
                    <a:lnTo>
                      <a:pt x="91" y="12"/>
                    </a:lnTo>
                    <a:lnTo>
                      <a:pt x="92" y="10"/>
                    </a:lnTo>
                    <a:lnTo>
                      <a:pt x="94" y="6"/>
                    </a:lnTo>
                    <a:lnTo>
                      <a:pt x="98" y="4"/>
                    </a:lnTo>
                    <a:lnTo>
                      <a:pt x="100" y="2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1" y="0"/>
                    </a:lnTo>
                    <a:lnTo>
                      <a:pt x="125" y="2"/>
                    </a:lnTo>
                    <a:lnTo>
                      <a:pt x="127" y="4"/>
                    </a:lnTo>
                    <a:lnTo>
                      <a:pt x="135" y="6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6" y="14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4" y="25"/>
                    </a:lnTo>
                    <a:lnTo>
                      <a:pt x="142" y="29"/>
                    </a:lnTo>
                    <a:lnTo>
                      <a:pt x="139" y="39"/>
                    </a:lnTo>
                    <a:lnTo>
                      <a:pt x="137" y="48"/>
                    </a:lnTo>
                    <a:lnTo>
                      <a:pt x="144" y="48"/>
                    </a:lnTo>
                    <a:lnTo>
                      <a:pt x="152" y="48"/>
                    </a:lnTo>
                    <a:lnTo>
                      <a:pt x="154" y="50"/>
                    </a:lnTo>
                    <a:lnTo>
                      <a:pt x="156" y="52"/>
                    </a:lnTo>
                    <a:lnTo>
                      <a:pt x="156" y="65"/>
                    </a:lnTo>
                    <a:lnTo>
                      <a:pt x="156" y="77"/>
                    </a:lnTo>
                    <a:lnTo>
                      <a:pt x="140" y="77"/>
                    </a:lnTo>
                    <a:lnTo>
                      <a:pt x="127" y="77"/>
                    </a:lnTo>
                    <a:lnTo>
                      <a:pt x="92" y="85"/>
                    </a:lnTo>
                    <a:lnTo>
                      <a:pt x="73" y="90"/>
                    </a:lnTo>
                    <a:lnTo>
                      <a:pt x="62" y="96"/>
                    </a:lnTo>
                    <a:lnTo>
                      <a:pt x="50" y="106"/>
                    </a:lnTo>
                    <a:lnTo>
                      <a:pt x="50" y="112"/>
                    </a:lnTo>
                    <a:lnTo>
                      <a:pt x="50" y="115"/>
                    </a:lnTo>
                    <a:lnTo>
                      <a:pt x="33" y="115"/>
                    </a:lnTo>
                    <a:lnTo>
                      <a:pt x="16" y="11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7597596" y="4874124"/>
                <a:ext cx="152078" cy="159965"/>
              </a:xfrm>
              <a:custGeom>
                <a:avLst/>
                <a:gdLst>
                  <a:gd name="T0" fmla="*/ 2147483647 w 115"/>
                  <a:gd name="T1" fmla="*/ 2147483647 h 126"/>
                  <a:gd name="T2" fmla="*/ 2147483647 w 115"/>
                  <a:gd name="T3" fmla="*/ 2147483647 h 126"/>
                  <a:gd name="T4" fmla="*/ 2147483647 w 115"/>
                  <a:gd name="T5" fmla="*/ 2147483647 h 126"/>
                  <a:gd name="T6" fmla="*/ 2147483647 w 115"/>
                  <a:gd name="T7" fmla="*/ 2147483647 h 126"/>
                  <a:gd name="T8" fmla="*/ 0 w 115"/>
                  <a:gd name="T9" fmla="*/ 2147483647 h 126"/>
                  <a:gd name="T10" fmla="*/ 0 w 115"/>
                  <a:gd name="T11" fmla="*/ 2147483647 h 126"/>
                  <a:gd name="T12" fmla="*/ 0 w 115"/>
                  <a:gd name="T13" fmla="*/ 2147483647 h 126"/>
                  <a:gd name="T14" fmla="*/ 2147483647 w 115"/>
                  <a:gd name="T15" fmla="*/ 2147483647 h 126"/>
                  <a:gd name="T16" fmla="*/ 2147483647 w 115"/>
                  <a:gd name="T17" fmla="*/ 2147483647 h 126"/>
                  <a:gd name="T18" fmla="*/ 2147483647 w 115"/>
                  <a:gd name="T19" fmla="*/ 2147483647 h 126"/>
                  <a:gd name="T20" fmla="*/ 2147483647 w 115"/>
                  <a:gd name="T21" fmla="*/ 2147483647 h 126"/>
                  <a:gd name="T22" fmla="*/ 2147483647 w 115"/>
                  <a:gd name="T23" fmla="*/ 2147483647 h 126"/>
                  <a:gd name="T24" fmla="*/ 2147483647 w 115"/>
                  <a:gd name="T25" fmla="*/ 2147483647 h 126"/>
                  <a:gd name="T26" fmla="*/ 2147483647 w 115"/>
                  <a:gd name="T27" fmla="*/ 2147483647 h 126"/>
                  <a:gd name="T28" fmla="*/ 2147483647 w 115"/>
                  <a:gd name="T29" fmla="*/ 2147483647 h 126"/>
                  <a:gd name="T30" fmla="*/ 2147483647 w 115"/>
                  <a:gd name="T31" fmla="*/ 2147483647 h 126"/>
                  <a:gd name="T32" fmla="*/ 2147483647 w 115"/>
                  <a:gd name="T33" fmla="*/ 0 h 126"/>
                  <a:gd name="T34" fmla="*/ 2147483647 w 115"/>
                  <a:gd name="T35" fmla="*/ 0 h 126"/>
                  <a:gd name="T36" fmla="*/ 2147483647 w 115"/>
                  <a:gd name="T37" fmla="*/ 0 h 126"/>
                  <a:gd name="T38" fmla="*/ 2147483647 w 115"/>
                  <a:gd name="T39" fmla="*/ 2147483647 h 126"/>
                  <a:gd name="T40" fmla="*/ 2147483647 w 115"/>
                  <a:gd name="T41" fmla="*/ 2147483647 h 126"/>
                  <a:gd name="T42" fmla="*/ 2147483647 w 115"/>
                  <a:gd name="T43" fmla="*/ 2147483647 h 126"/>
                  <a:gd name="T44" fmla="*/ 2147483647 w 115"/>
                  <a:gd name="T45" fmla="*/ 2147483647 h 126"/>
                  <a:gd name="T46" fmla="*/ 2147483647 w 115"/>
                  <a:gd name="T47" fmla="*/ 2147483647 h 126"/>
                  <a:gd name="T48" fmla="*/ 2147483647 w 115"/>
                  <a:gd name="T49" fmla="*/ 2147483647 h 126"/>
                  <a:gd name="T50" fmla="*/ 2147483647 w 115"/>
                  <a:gd name="T51" fmla="*/ 2147483647 h 126"/>
                  <a:gd name="T52" fmla="*/ 2147483647 w 115"/>
                  <a:gd name="T53" fmla="*/ 2147483647 h 126"/>
                  <a:gd name="T54" fmla="*/ 2147483647 w 115"/>
                  <a:gd name="T55" fmla="*/ 2147483647 h 126"/>
                  <a:gd name="T56" fmla="*/ 2147483647 w 115"/>
                  <a:gd name="T57" fmla="*/ 2147483647 h 126"/>
                  <a:gd name="T58" fmla="*/ 2147483647 w 115"/>
                  <a:gd name="T59" fmla="*/ 2147483647 h 126"/>
                  <a:gd name="T60" fmla="*/ 2147483647 w 115"/>
                  <a:gd name="T61" fmla="*/ 2147483647 h 126"/>
                  <a:gd name="T62" fmla="*/ 2147483647 w 115"/>
                  <a:gd name="T63" fmla="*/ 2147483647 h 126"/>
                  <a:gd name="T64" fmla="*/ 2147483647 w 115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26"/>
                  <a:gd name="T101" fmla="*/ 115 w 115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26">
                    <a:moveTo>
                      <a:pt x="17" y="126"/>
                    </a:moveTo>
                    <a:lnTo>
                      <a:pt x="15" y="109"/>
                    </a:lnTo>
                    <a:lnTo>
                      <a:pt x="11" y="100"/>
                    </a:lnTo>
                    <a:lnTo>
                      <a:pt x="7" y="90"/>
                    </a:lnTo>
                    <a:lnTo>
                      <a:pt x="0" y="78"/>
                    </a:lnTo>
                    <a:lnTo>
                      <a:pt x="0" y="59"/>
                    </a:lnTo>
                    <a:lnTo>
                      <a:pt x="0" y="40"/>
                    </a:lnTo>
                    <a:lnTo>
                      <a:pt x="13" y="40"/>
                    </a:lnTo>
                    <a:lnTo>
                      <a:pt x="28" y="40"/>
                    </a:lnTo>
                    <a:lnTo>
                      <a:pt x="28" y="27"/>
                    </a:lnTo>
                    <a:lnTo>
                      <a:pt x="28" y="15"/>
                    </a:lnTo>
                    <a:lnTo>
                      <a:pt x="30" y="13"/>
                    </a:lnTo>
                    <a:lnTo>
                      <a:pt x="32" y="11"/>
                    </a:lnTo>
                    <a:lnTo>
                      <a:pt x="46" y="7"/>
                    </a:lnTo>
                    <a:lnTo>
                      <a:pt x="57" y="6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94" y="4"/>
                    </a:lnTo>
                    <a:lnTo>
                      <a:pt x="96" y="6"/>
                    </a:lnTo>
                    <a:lnTo>
                      <a:pt x="105" y="7"/>
                    </a:lnTo>
                    <a:lnTo>
                      <a:pt x="115" y="11"/>
                    </a:lnTo>
                    <a:lnTo>
                      <a:pt x="107" y="29"/>
                    </a:lnTo>
                    <a:lnTo>
                      <a:pt x="99" y="48"/>
                    </a:lnTo>
                    <a:lnTo>
                      <a:pt x="90" y="65"/>
                    </a:lnTo>
                    <a:lnTo>
                      <a:pt x="80" y="82"/>
                    </a:lnTo>
                    <a:lnTo>
                      <a:pt x="69" y="98"/>
                    </a:lnTo>
                    <a:lnTo>
                      <a:pt x="53" y="111"/>
                    </a:lnTo>
                    <a:lnTo>
                      <a:pt x="46" y="117"/>
                    </a:lnTo>
                    <a:lnTo>
                      <a:pt x="38" y="121"/>
                    </a:lnTo>
                    <a:lnTo>
                      <a:pt x="28" y="124"/>
                    </a:lnTo>
                    <a:lnTo>
                      <a:pt x="17" y="126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4043700" y="5190686"/>
                <a:ext cx="581734" cy="355291"/>
              </a:xfrm>
              <a:custGeom>
                <a:avLst/>
                <a:gdLst>
                  <a:gd name="T0" fmla="*/ 2147483647 w 445"/>
                  <a:gd name="T1" fmla="*/ 2147483647 h 282"/>
                  <a:gd name="T2" fmla="*/ 2147483647 w 445"/>
                  <a:gd name="T3" fmla="*/ 2147483647 h 282"/>
                  <a:gd name="T4" fmla="*/ 2147483647 w 445"/>
                  <a:gd name="T5" fmla="*/ 2147483647 h 282"/>
                  <a:gd name="T6" fmla="*/ 2147483647 w 445"/>
                  <a:gd name="T7" fmla="*/ 2147483647 h 282"/>
                  <a:gd name="T8" fmla="*/ 2147483647 w 445"/>
                  <a:gd name="T9" fmla="*/ 2147483647 h 282"/>
                  <a:gd name="T10" fmla="*/ 2147483647 w 445"/>
                  <a:gd name="T11" fmla="*/ 2147483647 h 282"/>
                  <a:gd name="T12" fmla="*/ 0 w 445"/>
                  <a:gd name="T13" fmla="*/ 2147483647 h 282"/>
                  <a:gd name="T14" fmla="*/ 2147483647 w 445"/>
                  <a:gd name="T15" fmla="*/ 2147483647 h 282"/>
                  <a:gd name="T16" fmla="*/ 2147483647 w 445"/>
                  <a:gd name="T17" fmla="*/ 2147483647 h 282"/>
                  <a:gd name="T18" fmla="*/ 2147483647 w 445"/>
                  <a:gd name="T19" fmla="*/ 2147483647 h 282"/>
                  <a:gd name="T20" fmla="*/ 2147483647 w 445"/>
                  <a:gd name="T21" fmla="*/ 2147483647 h 282"/>
                  <a:gd name="T22" fmla="*/ 2147483647 w 445"/>
                  <a:gd name="T23" fmla="*/ 2147483647 h 282"/>
                  <a:gd name="T24" fmla="*/ 2147483647 w 445"/>
                  <a:gd name="T25" fmla="*/ 2147483647 h 282"/>
                  <a:gd name="T26" fmla="*/ 2147483647 w 445"/>
                  <a:gd name="T27" fmla="*/ 2147483647 h 282"/>
                  <a:gd name="T28" fmla="*/ 2147483647 w 445"/>
                  <a:gd name="T29" fmla="*/ 0 h 282"/>
                  <a:gd name="T30" fmla="*/ 2147483647 w 445"/>
                  <a:gd name="T31" fmla="*/ 2147483647 h 282"/>
                  <a:gd name="T32" fmla="*/ 2147483647 w 445"/>
                  <a:gd name="T33" fmla="*/ 2147483647 h 282"/>
                  <a:gd name="T34" fmla="*/ 2147483647 w 445"/>
                  <a:gd name="T35" fmla="*/ 2147483647 h 282"/>
                  <a:gd name="T36" fmla="*/ 2147483647 w 445"/>
                  <a:gd name="T37" fmla="*/ 2147483647 h 282"/>
                  <a:gd name="T38" fmla="*/ 2147483647 w 445"/>
                  <a:gd name="T39" fmla="*/ 2147483647 h 282"/>
                  <a:gd name="T40" fmla="*/ 2147483647 w 445"/>
                  <a:gd name="T41" fmla="*/ 2147483647 h 282"/>
                  <a:gd name="T42" fmla="*/ 2147483647 w 445"/>
                  <a:gd name="T43" fmla="*/ 2147483647 h 282"/>
                  <a:gd name="T44" fmla="*/ 2147483647 w 445"/>
                  <a:gd name="T45" fmla="*/ 2147483647 h 282"/>
                  <a:gd name="T46" fmla="*/ 2147483647 w 445"/>
                  <a:gd name="T47" fmla="*/ 2147483647 h 282"/>
                  <a:gd name="T48" fmla="*/ 2147483647 w 445"/>
                  <a:gd name="T49" fmla="*/ 2147483647 h 282"/>
                  <a:gd name="T50" fmla="*/ 2147483647 w 445"/>
                  <a:gd name="T51" fmla="*/ 2147483647 h 282"/>
                  <a:gd name="T52" fmla="*/ 2147483647 w 445"/>
                  <a:gd name="T53" fmla="*/ 2147483647 h 282"/>
                  <a:gd name="T54" fmla="*/ 2147483647 w 445"/>
                  <a:gd name="T55" fmla="*/ 2147483647 h 282"/>
                  <a:gd name="T56" fmla="*/ 2147483647 w 445"/>
                  <a:gd name="T57" fmla="*/ 0 h 282"/>
                  <a:gd name="T58" fmla="*/ 2147483647 w 445"/>
                  <a:gd name="T59" fmla="*/ 2147483647 h 282"/>
                  <a:gd name="T60" fmla="*/ 2147483647 w 445"/>
                  <a:gd name="T61" fmla="*/ 2147483647 h 282"/>
                  <a:gd name="T62" fmla="*/ 2147483647 w 445"/>
                  <a:gd name="T63" fmla="*/ 2147483647 h 282"/>
                  <a:gd name="T64" fmla="*/ 2147483647 w 445"/>
                  <a:gd name="T65" fmla="*/ 2147483647 h 282"/>
                  <a:gd name="T66" fmla="*/ 2147483647 w 445"/>
                  <a:gd name="T67" fmla="*/ 2147483647 h 282"/>
                  <a:gd name="T68" fmla="*/ 2147483647 w 445"/>
                  <a:gd name="T69" fmla="*/ 2147483647 h 282"/>
                  <a:gd name="T70" fmla="*/ 2147483647 w 445"/>
                  <a:gd name="T71" fmla="*/ 2147483647 h 282"/>
                  <a:gd name="T72" fmla="*/ 2147483647 w 445"/>
                  <a:gd name="T73" fmla="*/ 2147483647 h 282"/>
                  <a:gd name="T74" fmla="*/ 2147483647 w 445"/>
                  <a:gd name="T75" fmla="*/ 2147483647 h 282"/>
                  <a:gd name="T76" fmla="*/ 2147483647 w 445"/>
                  <a:gd name="T77" fmla="*/ 2147483647 h 282"/>
                  <a:gd name="T78" fmla="*/ 2147483647 w 445"/>
                  <a:gd name="T79" fmla="*/ 2147483647 h 282"/>
                  <a:gd name="T80" fmla="*/ 2147483647 w 445"/>
                  <a:gd name="T81" fmla="*/ 2147483647 h 282"/>
                  <a:gd name="T82" fmla="*/ 2147483647 w 445"/>
                  <a:gd name="T83" fmla="*/ 2147483647 h 282"/>
                  <a:gd name="T84" fmla="*/ 2147483647 w 445"/>
                  <a:gd name="T85" fmla="*/ 2147483647 h 282"/>
                  <a:gd name="T86" fmla="*/ 2147483647 w 445"/>
                  <a:gd name="T87" fmla="*/ 2147483647 h 282"/>
                  <a:gd name="T88" fmla="*/ 2147483647 w 445"/>
                  <a:gd name="T89" fmla="*/ 2147483647 h 282"/>
                  <a:gd name="T90" fmla="*/ 2147483647 w 445"/>
                  <a:gd name="T91" fmla="*/ 2147483647 h 282"/>
                  <a:gd name="T92" fmla="*/ 2147483647 w 445"/>
                  <a:gd name="T93" fmla="*/ 2147483647 h 282"/>
                  <a:gd name="T94" fmla="*/ 2147483647 w 445"/>
                  <a:gd name="T95" fmla="*/ 2147483647 h 282"/>
                  <a:gd name="T96" fmla="*/ 2147483647 w 445"/>
                  <a:gd name="T97" fmla="*/ 2147483647 h 282"/>
                  <a:gd name="T98" fmla="*/ 2147483647 w 445"/>
                  <a:gd name="T99" fmla="*/ 2147483647 h 282"/>
                  <a:gd name="T100" fmla="*/ 2147483647 w 445"/>
                  <a:gd name="T101" fmla="*/ 2147483647 h 282"/>
                  <a:gd name="T102" fmla="*/ 2147483647 w 445"/>
                  <a:gd name="T103" fmla="*/ 2147483647 h 282"/>
                  <a:gd name="T104" fmla="*/ 2147483647 w 445"/>
                  <a:gd name="T105" fmla="*/ 2147483647 h 282"/>
                  <a:gd name="T106" fmla="*/ 2147483647 w 445"/>
                  <a:gd name="T107" fmla="*/ 2147483647 h 282"/>
                  <a:gd name="T108" fmla="*/ 2147483647 w 445"/>
                  <a:gd name="T109" fmla="*/ 2147483647 h 282"/>
                  <a:gd name="T110" fmla="*/ 2147483647 w 445"/>
                  <a:gd name="T111" fmla="*/ 2147483647 h 282"/>
                  <a:gd name="T112" fmla="*/ 2147483647 w 445"/>
                  <a:gd name="T113" fmla="*/ 2147483647 h 2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5"/>
                  <a:gd name="T172" fmla="*/ 0 h 282"/>
                  <a:gd name="T173" fmla="*/ 445 w 445"/>
                  <a:gd name="T174" fmla="*/ 282 h 2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5" h="282">
                    <a:moveTo>
                      <a:pt x="145" y="263"/>
                    </a:moveTo>
                    <a:lnTo>
                      <a:pt x="140" y="263"/>
                    </a:lnTo>
                    <a:lnTo>
                      <a:pt x="136" y="263"/>
                    </a:lnTo>
                    <a:lnTo>
                      <a:pt x="136" y="257"/>
                    </a:lnTo>
                    <a:lnTo>
                      <a:pt x="136" y="253"/>
                    </a:lnTo>
                    <a:lnTo>
                      <a:pt x="136" y="248"/>
                    </a:lnTo>
                    <a:lnTo>
                      <a:pt x="136" y="242"/>
                    </a:lnTo>
                    <a:lnTo>
                      <a:pt x="136" y="234"/>
                    </a:lnTo>
                    <a:lnTo>
                      <a:pt x="136" y="225"/>
                    </a:lnTo>
                    <a:lnTo>
                      <a:pt x="115" y="221"/>
                    </a:lnTo>
                    <a:lnTo>
                      <a:pt x="99" y="221"/>
                    </a:lnTo>
                    <a:lnTo>
                      <a:pt x="92" y="223"/>
                    </a:lnTo>
                    <a:lnTo>
                      <a:pt x="84" y="225"/>
                    </a:lnTo>
                    <a:lnTo>
                      <a:pt x="76" y="228"/>
                    </a:lnTo>
                    <a:lnTo>
                      <a:pt x="67" y="232"/>
                    </a:lnTo>
                    <a:lnTo>
                      <a:pt x="57" y="228"/>
                    </a:lnTo>
                    <a:lnTo>
                      <a:pt x="48" y="225"/>
                    </a:lnTo>
                    <a:lnTo>
                      <a:pt x="36" y="179"/>
                    </a:lnTo>
                    <a:lnTo>
                      <a:pt x="25" y="133"/>
                    </a:lnTo>
                    <a:lnTo>
                      <a:pt x="11" y="86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15" y="40"/>
                    </a:lnTo>
                    <a:lnTo>
                      <a:pt x="17" y="42"/>
                    </a:lnTo>
                    <a:lnTo>
                      <a:pt x="19" y="44"/>
                    </a:lnTo>
                    <a:lnTo>
                      <a:pt x="28" y="44"/>
                    </a:lnTo>
                    <a:lnTo>
                      <a:pt x="38" y="44"/>
                    </a:lnTo>
                    <a:lnTo>
                      <a:pt x="40" y="42"/>
                    </a:lnTo>
                    <a:lnTo>
                      <a:pt x="44" y="40"/>
                    </a:lnTo>
                    <a:lnTo>
                      <a:pt x="46" y="37"/>
                    </a:lnTo>
                    <a:lnTo>
                      <a:pt x="48" y="35"/>
                    </a:lnTo>
                    <a:lnTo>
                      <a:pt x="51" y="33"/>
                    </a:lnTo>
                    <a:lnTo>
                      <a:pt x="53" y="31"/>
                    </a:lnTo>
                    <a:lnTo>
                      <a:pt x="80" y="27"/>
                    </a:lnTo>
                    <a:lnTo>
                      <a:pt x="107" y="25"/>
                    </a:lnTo>
                    <a:lnTo>
                      <a:pt x="109" y="23"/>
                    </a:lnTo>
                    <a:lnTo>
                      <a:pt x="111" y="21"/>
                    </a:lnTo>
                    <a:lnTo>
                      <a:pt x="119" y="17"/>
                    </a:lnTo>
                    <a:lnTo>
                      <a:pt x="126" y="15"/>
                    </a:lnTo>
                    <a:lnTo>
                      <a:pt x="128" y="14"/>
                    </a:lnTo>
                    <a:lnTo>
                      <a:pt x="130" y="10"/>
                    </a:lnTo>
                    <a:lnTo>
                      <a:pt x="138" y="8"/>
                    </a:lnTo>
                    <a:lnTo>
                      <a:pt x="145" y="6"/>
                    </a:lnTo>
                    <a:lnTo>
                      <a:pt x="147" y="4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3" y="4"/>
                    </a:lnTo>
                    <a:lnTo>
                      <a:pt x="165" y="6"/>
                    </a:lnTo>
                    <a:lnTo>
                      <a:pt x="172" y="8"/>
                    </a:lnTo>
                    <a:lnTo>
                      <a:pt x="178" y="10"/>
                    </a:lnTo>
                    <a:lnTo>
                      <a:pt x="180" y="14"/>
                    </a:lnTo>
                    <a:lnTo>
                      <a:pt x="184" y="15"/>
                    </a:lnTo>
                    <a:lnTo>
                      <a:pt x="186" y="17"/>
                    </a:lnTo>
                    <a:lnTo>
                      <a:pt x="188" y="21"/>
                    </a:lnTo>
                    <a:lnTo>
                      <a:pt x="191" y="23"/>
                    </a:lnTo>
                    <a:lnTo>
                      <a:pt x="193" y="25"/>
                    </a:lnTo>
                    <a:lnTo>
                      <a:pt x="195" y="37"/>
                    </a:lnTo>
                    <a:lnTo>
                      <a:pt x="199" y="50"/>
                    </a:lnTo>
                    <a:lnTo>
                      <a:pt x="201" y="52"/>
                    </a:lnTo>
                    <a:lnTo>
                      <a:pt x="203" y="54"/>
                    </a:lnTo>
                    <a:lnTo>
                      <a:pt x="205" y="56"/>
                    </a:lnTo>
                    <a:lnTo>
                      <a:pt x="207" y="60"/>
                    </a:lnTo>
                    <a:lnTo>
                      <a:pt x="211" y="62"/>
                    </a:lnTo>
                    <a:lnTo>
                      <a:pt x="213" y="63"/>
                    </a:lnTo>
                    <a:lnTo>
                      <a:pt x="222" y="63"/>
                    </a:lnTo>
                    <a:lnTo>
                      <a:pt x="232" y="63"/>
                    </a:lnTo>
                    <a:lnTo>
                      <a:pt x="234" y="62"/>
                    </a:lnTo>
                    <a:lnTo>
                      <a:pt x="238" y="60"/>
                    </a:lnTo>
                    <a:lnTo>
                      <a:pt x="239" y="56"/>
                    </a:lnTo>
                    <a:lnTo>
                      <a:pt x="241" y="54"/>
                    </a:lnTo>
                    <a:lnTo>
                      <a:pt x="243" y="52"/>
                    </a:lnTo>
                    <a:lnTo>
                      <a:pt x="247" y="50"/>
                    </a:lnTo>
                    <a:lnTo>
                      <a:pt x="249" y="46"/>
                    </a:lnTo>
                    <a:lnTo>
                      <a:pt x="251" y="44"/>
                    </a:lnTo>
                    <a:lnTo>
                      <a:pt x="253" y="42"/>
                    </a:lnTo>
                    <a:lnTo>
                      <a:pt x="257" y="40"/>
                    </a:lnTo>
                    <a:lnTo>
                      <a:pt x="272" y="33"/>
                    </a:lnTo>
                    <a:lnTo>
                      <a:pt x="289" y="25"/>
                    </a:lnTo>
                    <a:lnTo>
                      <a:pt x="291" y="23"/>
                    </a:lnTo>
                    <a:lnTo>
                      <a:pt x="295" y="21"/>
                    </a:lnTo>
                    <a:lnTo>
                      <a:pt x="316" y="21"/>
                    </a:lnTo>
                    <a:lnTo>
                      <a:pt x="339" y="21"/>
                    </a:lnTo>
                    <a:lnTo>
                      <a:pt x="339" y="14"/>
                    </a:lnTo>
                    <a:lnTo>
                      <a:pt x="339" y="6"/>
                    </a:lnTo>
                    <a:lnTo>
                      <a:pt x="341" y="4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3" y="0"/>
                    </a:lnTo>
                    <a:lnTo>
                      <a:pt x="355" y="4"/>
                    </a:lnTo>
                    <a:lnTo>
                      <a:pt x="358" y="6"/>
                    </a:lnTo>
                    <a:lnTo>
                      <a:pt x="360" y="8"/>
                    </a:lnTo>
                    <a:lnTo>
                      <a:pt x="362" y="10"/>
                    </a:lnTo>
                    <a:lnTo>
                      <a:pt x="364" y="14"/>
                    </a:lnTo>
                    <a:lnTo>
                      <a:pt x="368" y="15"/>
                    </a:lnTo>
                    <a:lnTo>
                      <a:pt x="370" y="17"/>
                    </a:lnTo>
                    <a:lnTo>
                      <a:pt x="372" y="21"/>
                    </a:lnTo>
                    <a:lnTo>
                      <a:pt x="374" y="23"/>
                    </a:lnTo>
                    <a:lnTo>
                      <a:pt x="378" y="25"/>
                    </a:lnTo>
                    <a:lnTo>
                      <a:pt x="379" y="27"/>
                    </a:lnTo>
                    <a:lnTo>
                      <a:pt x="381" y="31"/>
                    </a:lnTo>
                    <a:lnTo>
                      <a:pt x="383" y="33"/>
                    </a:lnTo>
                    <a:lnTo>
                      <a:pt x="387" y="35"/>
                    </a:lnTo>
                    <a:lnTo>
                      <a:pt x="389" y="37"/>
                    </a:lnTo>
                    <a:lnTo>
                      <a:pt x="391" y="40"/>
                    </a:lnTo>
                    <a:lnTo>
                      <a:pt x="395" y="42"/>
                    </a:lnTo>
                    <a:lnTo>
                      <a:pt x="397" y="44"/>
                    </a:lnTo>
                    <a:lnTo>
                      <a:pt x="399" y="46"/>
                    </a:lnTo>
                    <a:lnTo>
                      <a:pt x="401" y="50"/>
                    </a:lnTo>
                    <a:lnTo>
                      <a:pt x="404" y="52"/>
                    </a:lnTo>
                    <a:lnTo>
                      <a:pt x="406" y="54"/>
                    </a:lnTo>
                    <a:lnTo>
                      <a:pt x="408" y="56"/>
                    </a:lnTo>
                    <a:lnTo>
                      <a:pt x="410" y="60"/>
                    </a:lnTo>
                    <a:lnTo>
                      <a:pt x="412" y="62"/>
                    </a:lnTo>
                    <a:lnTo>
                      <a:pt x="416" y="63"/>
                    </a:lnTo>
                    <a:lnTo>
                      <a:pt x="418" y="71"/>
                    </a:lnTo>
                    <a:lnTo>
                      <a:pt x="420" y="79"/>
                    </a:lnTo>
                    <a:lnTo>
                      <a:pt x="424" y="81"/>
                    </a:lnTo>
                    <a:lnTo>
                      <a:pt x="426" y="83"/>
                    </a:lnTo>
                    <a:lnTo>
                      <a:pt x="433" y="100"/>
                    </a:lnTo>
                    <a:lnTo>
                      <a:pt x="439" y="117"/>
                    </a:lnTo>
                    <a:lnTo>
                      <a:pt x="443" y="119"/>
                    </a:lnTo>
                    <a:lnTo>
                      <a:pt x="445" y="121"/>
                    </a:lnTo>
                    <a:lnTo>
                      <a:pt x="445" y="127"/>
                    </a:lnTo>
                    <a:lnTo>
                      <a:pt x="445" y="133"/>
                    </a:lnTo>
                    <a:lnTo>
                      <a:pt x="443" y="134"/>
                    </a:lnTo>
                    <a:lnTo>
                      <a:pt x="439" y="136"/>
                    </a:lnTo>
                    <a:lnTo>
                      <a:pt x="439" y="142"/>
                    </a:lnTo>
                    <a:lnTo>
                      <a:pt x="439" y="146"/>
                    </a:lnTo>
                    <a:lnTo>
                      <a:pt x="443" y="148"/>
                    </a:lnTo>
                    <a:lnTo>
                      <a:pt x="445" y="152"/>
                    </a:lnTo>
                    <a:lnTo>
                      <a:pt x="443" y="154"/>
                    </a:lnTo>
                    <a:lnTo>
                      <a:pt x="439" y="156"/>
                    </a:lnTo>
                    <a:lnTo>
                      <a:pt x="433" y="157"/>
                    </a:lnTo>
                    <a:lnTo>
                      <a:pt x="426" y="161"/>
                    </a:lnTo>
                    <a:lnTo>
                      <a:pt x="424" y="163"/>
                    </a:lnTo>
                    <a:lnTo>
                      <a:pt x="420" y="165"/>
                    </a:lnTo>
                    <a:lnTo>
                      <a:pt x="420" y="171"/>
                    </a:lnTo>
                    <a:lnTo>
                      <a:pt x="420" y="175"/>
                    </a:lnTo>
                    <a:lnTo>
                      <a:pt x="424" y="177"/>
                    </a:lnTo>
                    <a:lnTo>
                      <a:pt x="426" y="180"/>
                    </a:lnTo>
                    <a:lnTo>
                      <a:pt x="426" y="200"/>
                    </a:lnTo>
                    <a:lnTo>
                      <a:pt x="426" y="219"/>
                    </a:lnTo>
                    <a:lnTo>
                      <a:pt x="424" y="221"/>
                    </a:lnTo>
                    <a:lnTo>
                      <a:pt x="420" y="225"/>
                    </a:lnTo>
                    <a:lnTo>
                      <a:pt x="395" y="227"/>
                    </a:lnTo>
                    <a:lnTo>
                      <a:pt x="368" y="228"/>
                    </a:lnTo>
                    <a:lnTo>
                      <a:pt x="364" y="230"/>
                    </a:lnTo>
                    <a:lnTo>
                      <a:pt x="362" y="232"/>
                    </a:lnTo>
                    <a:lnTo>
                      <a:pt x="360" y="236"/>
                    </a:lnTo>
                    <a:lnTo>
                      <a:pt x="358" y="238"/>
                    </a:lnTo>
                    <a:lnTo>
                      <a:pt x="355" y="240"/>
                    </a:lnTo>
                    <a:lnTo>
                      <a:pt x="353" y="242"/>
                    </a:lnTo>
                    <a:lnTo>
                      <a:pt x="341" y="246"/>
                    </a:lnTo>
                    <a:lnTo>
                      <a:pt x="328" y="248"/>
                    </a:lnTo>
                    <a:lnTo>
                      <a:pt x="326" y="250"/>
                    </a:lnTo>
                    <a:lnTo>
                      <a:pt x="324" y="253"/>
                    </a:lnTo>
                    <a:lnTo>
                      <a:pt x="322" y="255"/>
                    </a:lnTo>
                    <a:lnTo>
                      <a:pt x="318" y="257"/>
                    </a:lnTo>
                    <a:lnTo>
                      <a:pt x="316" y="259"/>
                    </a:lnTo>
                    <a:lnTo>
                      <a:pt x="314" y="263"/>
                    </a:lnTo>
                    <a:lnTo>
                      <a:pt x="307" y="265"/>
                    </a:lnTo>
                    <a:lnTo>
                      <a:pt x="299" y="267"/>
                    </a:lnTo>
                    <a:lnTo>
                      <a:pt x="297" y="269"/>
                    </a:lnTo>
                    <a:lnTo>
                      <a:pt x="295" y="273"/>
                    </a:lnTo>
                    <a:lnTo>
                      <a:pt x="291" y="276"/>
                    </a:lnTo>
                    <a:lnTo>
                      <a:pt x="289" y="282"/>
                    </a:lnTo>
                    <a:lnTo>
                      <a:pt x="274" y="271"/>
                    </a:lnTo>
                    <a:lnTo>
                      <a:pt x="257" y="265"/>
                    </a:lnTo>
                    <a:lnTo>
                      <a:pt x="239" y="261"/>
                    </a:lnTo>
                    <a:lnTo>
                      <a:pt x="220" y="259"/>
                    </a:lnTo>
                    <a:lnTo>
                      <a:pt x="182" y="259"/>
                    </a:lnTo>
                    <a:lnTo>
                      <a:pt x="145" y="26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3915246" y="4838764"/>
                <a:ext cx="595023" cy="427696"/>
              </a:xfrm>
              <a:custGeom>
                <a:avLst/>
                <a:gdLst>
                  <a:gd name="T0" fmla="*/ 2147483647 w 454"/>
                  <a:gd name="T1" fmla="*/ 2147483647 h 340"/>
                  <a:gd name="T2" fmla="*/ 2147483647 w 454"/>
                  <a:gd name="T3" fmla="*/ 2147483647 h 340"/>
                  <a:gd name="T4" fmla="*/ 2147483647 w 454"/>
                  <a:gd name="T5" fmla="*/ 2147483647 h 340"/>
                  <a:gd name="T6" fmla="*/ 2147483647 w 454"/>
                  <a:gd name="T7" fmla="*/ 2147483647 h 340"/>
                  <a:gd name="T8" fmla="*/ 2147483647 w 454"/>
                  <a:gd name="T9" fmla="*/ 2147483647 h 340"/>
                  <a:gd name="T10" fmla="*/ 2147483647 w 454"/>
                  <a:gd name="T11" fmla="*/ 2147483647 h 340"/>
                  <a:gd name="T12" fmla="*/ 2147483647 w 454"/>
                  <a:gd name="T13" fmla="*/ 2147483647 h 340"/>
                  <a:gd name="T14" fmla="*/ 2147483647 w 454"/>
                  <a:gd name="T15" fmla="*/ 2147483647 h 340"/>
                  <a:gd name="T16" fmla="*/ 2147483647 w 454"/>
                  <a:gd name="T17" fmla="*/ 2147483647 h 340"/>
                  <a:gd name="T18" fmla="*/ 2147483647 w 454"/>
                  <a:gd name="T19" fmla="*/ 2147483647 h 340"/>
                  <a:gd name="T20" fmla="*/ 2147483647 w 454"/>
                  <a:gd name="T21" fmla="*/ 2147483647 h 340"/>
                  <a:gd name="T22" fmla="*/ 2147483647 w 454"/>
                  <a:gd name="T23" fmla="*/ 2147483647 h 340"/>
                  <a:gd name="T24" fmla="*/ 2147483647 w 454"/>
                  <a:gd name="T25" fmla="*/ 2147483647 h 340"/>
                  <a:gd name="T26" fmla="*/ 2147483647 w 454"/>
                  <a:gd name="T27" fmla="*/ 2147483647 h 340"/>
                  <a:gd name="T28" fmla="*/ 2147483647 w 454"/>
                  <a:gd name="T29" fmla="*/ 2147483647 h 340"/>
                  <a:gd name="T30" fmla="*/ 2147483647 w 454"/>
                  <a:gd name="T31" fmla="*/ 2147483647 h 340"/>
                  <a:gd name="T32" fmla="*/ 2147483647 w 454"/>
                  <a:gd name="T33" fmla="*/ 2147483647 h 340"/>
                  <a:gd name="T34" fmla="*/ 2147483647 w 454"/>
                  <a:gd name="T35" fmla="*/ 2147483647 h 340"/>
                  <a:gd name="T36" fmla="*/ 2147483647 w 454"/>
                  <a:gd name="T37" fmla="*/ 2147483647 h 340"/>
                  <a:gd name="T38" fmla="*/ 2147483647 w 454"/>
                  <a:gd name="T39" fmla="*/ 2147483647 h 340"/>
                  <a:gd name="T40" fmla="*/ 2147483647 w 454"/>
                  <a:gd name="T41" fmla="*/ 2147483647 h 340"/>
                  <a:gd name="T42" fmla="*/ 2147483647 w 454"/>
                  <a:gd name="T43" fmla="*/ 2147483647 h 340"/>
                  <a:gd name="T44" fmla="*/ 0 w 454"/>
                  <a:gd name="T45" fmla="*/ 2147483647 h 340"/>
                  <a:gd name="T46" fmla="*/ 2147483647 w 454"/>
                  <a:gd name="T47" fmla="*/ 2147483647 h 340"/>
                  <a:gd name="T48" fmla="*/ 2147483647 w 454"/>
                  <a:gd name="T49" fmla="*/ 2147483647 h 340"/>
                  <a:gd name="T50" fmla="*/ 2147483647 w 454"/>
                  <a:gd name="T51" fmla="*/ 2147483647 h 340"/>
                  <a:gd name="T52" fmla="*/ 2147483647 w 454"/>
                  <a:gd name="T53" fmla="*/ 2147483647 h 340"/>
                  <a:gd name="T54" fmla="*/ 2147483647 w 454"/>
                  <a:gd name="T55" fmla="*/ 2147483647 h 340"/>
                  <a:gd name="T56" fmla="*/ 2147483647 w 454"/>
                  <a:gd name="T57" fmla="*/ 2147483647 h 340"/>
                  <a:gd name="T58" fmla="*/ 2147483647 w 454"/>
                  <a:gd name="T59" fmla="*/ 2147483647 h 340"/>
                  <a:gd name="T60" fmla="*/ 2147483647 w 454"/>
                  <a:gd name="T61" fmla="*/ 2147483647 h 340"/>
                  <a:gd name="T62" fmla="*/ 2147483647 w 454"/>
                  <a:gd name="T63" fmla="*/ 2147483647 h 340"/>
                  <a:gd name="T64" fmla="*/ 2147483647 w 454"/>
                  <a:gd name="T65" fmla="*/ 2147483647 h 340"/>
                  <a:gd name="T66" fmla="*/ 2147483647 w 454"/>
                  <a:gd name="T67" fmla="*/ 2147483647 h 340"/>
                  <a:gd name="T68" fmla="*/ 2147483647 w 454"/>
                  <a:gd name="T69" fmla="*/ 2147483647 h 340"/>
                  <a:gd name="T70" fmla="*/ 2147483647 w 454"/>
                  <a:gd name="T71" fmla="*/ 2147483647 h 340"/>
                  <a:gd name="T72" fmla="*/ 2147483647 w 454"/>
                  <a:gd name="T73" fmla="*/ 2147483647 h 340"/>
                  <a:gd name="T74" fmla="*/ 2147483647 w 454"/>
                  <a:gd name="T75" fmla="*/ 2147483647 h 340"/>
                  <a:gd name="T76" fmla="*/ 2147483647 w 454"/>
                  <a:gd name="T77" fmla="*/ 2147483647 h 340"/>
                  <a:gd name="T78" fmla="*/ 2147483647 w 454"/>
                  <a:gd name="T79" fmla="*/ 2147483647 h 340"/>
                  <a:gd name="T80" fmla="*/ 2147483647 w 454"/>
                  <a:gd name="T81" fmla="*/ 2147483647 h 340"/>
                  <a:gd name="T82" fmla="*/ 2147483647 w 454"/>
                  <a:gd name="T83" fmla="*/ 2147483647 h 340"/>
                  <a:gd name="T84" fmla="*/ 2147483647 w 454"/>
                  <a:gd name="T85" fmla="*/ 2147483647 h 340"/>
                  <a:gd name="T86" fmla="*/ 2147483647 w 454"/>
                  <a:gd name="T87" fmla="*/ 2147483647 h 340"/>
                  <a:gd name="T88" fmla="*/ 2147483647 w 454"/>
                  <a:gd name="T89" fmla="*/ 2147483647 h 340"/>
                  <a:gd name="T90" fmla="*/ 2147483647 w 454"/>
                  <a:gd name="T91" fmla="*/ 2147483647 h 340"/>
                  <a:gd name="T92" fmla="*/ 2147483647 w 454"/>
                  <a:gd name="T93" fmla="*/ 2147483647 h 340"/>
                  <a:gd name="T94" fmla="*/ 2147483647 w 454"/>
                  <a:gd name="T95" fmla="*/ 2147483647 h 340"/>
                  <a:gd name="T96" fmla="*/ 2147483647 w 454"/>
                  <a:gd name="T97" fmla="*/ 2147483647 h 340"/>
                  <a:gd name="T98" fmla="*/ 2147483647 w 454"/>
                  <a:gd name="T99" fmla="*/ 2147483647 h 340"/>
                  <a:gd name="T100" fmla="*/ 2147483647 w 454"/>
                  <a:gd name="T101" fmla="*/ 2147483647 h 340"/>
                  <a:gd name="T102" fmla="*/ 2147483647 w 454"/>
                  <a:gd name="T103" fmla="*/ 2147483647 h 340"/>
                  <a:gd name="T104" fmla="*/ 2147483647 w 454"/>
                  <a:gd name="T105" fmla="*/ 2147483647 h 340"/>
                  <a:gd name="T106" fmla="*/ 2147483647 w 454"/>
                  <a:gd name="T107" fmla="*/ 2147483647 h 340"/>
                  <a:gd name="T108" fmla="*/ 2147483647 w 454"/>
                  <a:gd name="T109" fmla="*/ 2147483647 h 340"/>
                  <a:gd name="T110" fmla="*/ 2147483647 w 454"/>
                  <a:gd name="T111" fmla="*/ 2147483647 h 340"/>
                  <a:gd name="T112" fmla="*/ 2147483647 w 454"/>
                  <a:gd name="T113" fmla="*/ 2147483647 h 340"/>
                  <a:gd name="T114" fmla="*/ 2147483647 w 454"/>
                  <a:gd name="T115" fmla="*/ 2147483647 h 340"/>
                  <a:gd name="T116" fmla="*/ 2147483647 w 454"/>
                  <a:gd name="T117" fmla="*/ 2147483647 h 340"/>
                  <a:gd name="T118" fmla="*/ 2147483647 w 454"/>
                  <a:gd name="T119" fmla="*/ 2147483647 h 340"/>
                  <a:gd name="T120" fmla="*/ 2147483647 w 454"/>
                  <a:gd name="T121" fmla="*/ 2147483647 h 3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54"/>
                  <a:gd name="T184" fmla="*/ 0 h 340"/>
                  <a:gd name="T185" fmla="*/ 454 w 454"/>
                  <a:gd name="T186" fmla="*/ 340 h 3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54" h="340">
                    <a:moveTo>
                      <a:pt x="312" y="340"/>
                    </a:moveTo>
                    <a:lnTo>
                      <a:pt x="310" y="336"/>
                    </a:lnTo>
                    <a:lnTo>
                      <a:pt x="309" y="334"/>
                    </a:lnTo>
                    <a:lnTo>
                      <a:pt x="307" y="332"/>
                    </a:lnTo>
                    <a:lnTo>
                      <a:pt x="303" y="330"/>
                    </a:lnTo>
                    <a:lnTo>
                      <a:pt x="301" y="326"/>
                    </a:lnTo>
                    <a:lnTo>
                      <a:pt x="299" y="324"/>
                    </a:lnTo>
                    <a:lnTo>
                      <a:pt x="297" y="313"/>
                    </a:lnTo>
                    <a:lnTo>
                      <a:pt x="295" y="301"/>
                    </a:lnTo>
                    <a:lnTo>
                      <a:pt x="291" y="297"/>
                    </a:lnTo>
                    <a:lnTo>
                      <a:pt x="289" y="295"/>
                    </a:lnTo>
                    <a:lnTo>
                      <a:pt x="287" y="294"/>
                    </a:lnTo>
                    <a:lnTo>
                      <a:pt x="284" y="290"/>
                    </a:lnTo>
                    <a:lnTo>
                      <a:pt x="282" y="288"/>
                    </a:lnTo>
                    <a:lnTo>
                      <a:pt x="280" y="286"/>
                    </a:lnTo>
                    <a:lnTo>
                      <a:pt x="272" y="284"/>
                    </a:lnTo>
                    <a:lnTo>
                      <a:pt x="264" y="280"/>
                    </a:lnTo>
                    <a:lnTo>
                      <a:pt x="263" y="278"/>
                    </a:lnTo>
                    <a:lnTo>
                      <a:pt x="261" y="276"/>
                    </a:lnTo>
                    <a:lnTo>
                      <a:pt x="251" y="276"/>
                    </a:lnTo>
                    <a:lnTo>
                      <a:pt x="241" y="276"/>
                    </a:lnTo>
                    <a:lnTo>
                      <a:pt x="238" y="278"/>
                    </a:lnTo>
                    <a:lnTo>
                      <a:pt x="236" y="280"/>
                    </a:lnTo>
                    <a:lnTo>
                      <a:pt x="228" y="284"/>
                    </a:lnTo>
                    <a:lnTo>
                      <a:pt x="222" y="286"/>
                    </a:lnTo>
                    <a:lnTo>
                      <a:pt x="218" y="288"/>
                    </a:lnTo>
                    <a:lnTo>
                      <a:pt x="216" y="290"/>
                    </a:lnTo>
                    <a:lnTo>
                      <a:pt x="209" y="294"/>
                    </a:lnTo>
                    <a:lnTo>
                      <a:pt x="203" y="295"/>
                    </a:lnTo>
                    <a:lnTo>
                      <a:pt x="199" y="297"/>
                    </a:lnTo>
                    <a:lnTo>
                      <a:pt x="197" y="301"/>
                    </a:lnTo>
                    <a:lnTo>
                      <a:pt x="170" y="303"/>
                    </a:lnTo>
                    <a:lnTo>
                      <a:pt x="144" y="305"/>
                    </a:lnTo>
                    <a:lnTo>
                      <a:pt x="142" y="307"/>
                    </a:lnTo>
                    <a:lnTo>
                      <a:pt x="140" y="311"/>
                    </a:lnTo>
                    <a:lnTo>
                      <a:pt x="136" y="313"/>
                    </a:lnTo>
                    <a:lnTo>
                      <a:pt x="134" y="315"/>
                    </a:lnTo>
                    <a:lnTo>
                      <a:pt x="132" y="317"/>
                    </a:lnTo>
                    <a:lnTo>
                      <a:pt x="130" y="320"/>
                    </a:lnTo>
                    <a:lnTo>
                      <a:pt x="124" y="320"/>
                    </a:lnTo>
                    <a:lnTo>
                      <a:pt x="121" y="320"/>
                    </a:lnTo>
                    <a:lnTo>
                      <a:pt x="117" y="317"/>
                    </a:lnTo>
                    <a:lnTo>
                      <a:pt x="115" y="315"/>
                    </a:lnTo>
                    <a:lnTo>
                      <a:pt x="105" y="313"/>
                    </a:lnTo>
                    <a:lnTo>
                      <a:pt x="96" y="311"/>
                    </a:lnTo>
                    <a:lnTo>
                      <a:pt x="92" y="311"/>
                    </a:lnTo>
                    <a:lnTo>
                      <a:pt x="86" y="311"/>
                    </a:lnTo>
                    <a:lnTo>
                      <a:pt x="84" y="295"/>
                    </a:lnTo>
                    <a:lnTo>
                      <a:pt x="82" y="280"/>
                    </a:lnTo>
                    <a:lnTo>
                      <a:pt x="65" y="271"/>
                    </a:lnTo>
                    <a:lnTo>
                      <a:pt x="48" y="261"/>
                    </a:lnTo>
                    <a:lnTo>
                      <a:pt x="48" y="257"/>
                    </a:lnTo>
                    <a:lnTo>
                      <a:pt x="48" y="251"/>
                    </a:lnTo>
                    <a:lnTo>
                      <a:pt x="57" y="232"/>
                    </a:lnTo>
                    <a:lnTo>
                      <a:pt x="67" y="213"/>
                    </a:lnTo>
                    <a:lnTo>
                      <a:pt x="51" y="213"/>
                    </a:lnTo>
                    <a:lnTo>
                      <a:pt x="38" y="213"/>
                    </a:lnTo>
                    <a:lnTo>
                      <a:pt x="28" y="209"/>
                    </a:lnTo>
                    <a:lnTo>
                      <a:pt x="19" y="203"/>
                    </a:lnTo>
                    <a:lnTo>
                      <a:pt x="15" y="194"/>
                    </a:lnTo>
                    <a:lnTo>
                      <a:pt x="13" y="184"/>
                    </a:lnTo>
                    <a:lnTo>
                      <a:pt x="11" y="182"/>
                    </a:lnTo>
                    <a:lnTo>
                      <a:pt x="9" y="180"/>
                    </a:lnTo>
                    <a:lnTo>
                      <a:pt x="5" y="163"/>
                    </a:lnTo>
                    <a:lnTo>
                      <a:pt x="3" y="146"/>
                    </a:lnTo>
                    <a:lnTo>
                      <a:pt x="2" y="144"/>
                    </a:lnTo>
                    <a:lnTo>
                      <a:pt x="0" y="140"/>
                    </a:lnTo>
                    <a:lnTo>
                      <a:pt x="0" y="130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" y="117"/>
                    </a:lnTo>
                    <a:lnTo>
                      <a:pt x="5" y="115"/>
                    </a:lnTo>
                    <a:lnTo>
                      <a:pt x="9" y="111"/>
                    </a:lnTo>
                    <a:lnTo>
                      <a:pt x="11" y="109"/>
                    </a:lnTo>
                    <a:lnTo>
                      <a:pt x="13" y="107"/>
                    </a:lnTo>
                    <a:lnTo>
                      <a:pt x="15" y="94"/>
                    </a:lnTo>
                    <a:lnTo>
                      <a:pt x="19" y="82"/>
                    </a:lnTo>
                    <a:lnTo>
                      <a:pt x="21" y="81"/>
                    </a:lnTo>
                    <a:lnTo>
                      <a:pt x="23" y="79"/>
                    </a:lnTo>
                    <a:lnTo>
                      <a:pt x="40" y="75"/>
                    </a:lnTo>
                    <a:lnTo>
                      <a:pt x="57" y="73"/>
                    </a:lnTo>
                    <a:lnTo>
                      <a:pt x="59" y="71"/>
                    </a:lnTo>
                    <a:lnTo>
                      <a:pt x="63" y="69"/>
                    </a:lnTo>
                    <a:lnTo>
                      <a:pt x="65" y="42"/>
                    </a:lnTo>
                    <a:lnTo>
                      <a:pt x="67" y="15"/>
                    </a:lnTo>
                    <a:lnTo>
                      <a:pt x="69" y="13"/>
                    </a:lnTo>
                    <a:lnTo>
                      <a:pt x="71" y="10"/>
                    </a:lnTo>
                    <a:lnTo>
                      <a:pt x="86" y="8"/>
                    </a:lnTo>
                    <a:lnTo>
                      <a:pt x="99" y="6"/>
                    </a:lnTo>
                    <a:lnTo>
                      <a:pt x="115" y="4"/>
                    </a:lnTo>
                    <a:lnTo>
                      <a:pt x="130" y="0"/>
                    </a:lnTo>
                    <a:lnTo>
                      <a:pt x="132" y="4"/>
                    </a:lnTo>
                    <a:lnTo>
                      <a:pt x="134" y="6"/>
                    </a:lnTo>
                    <a:lnTo>
                      <a:pt x="142" y="8"/>
                    </a:lnTo>
                    <a:lnTo>
                      <a:pt x="149" y="10"/>
                    </a:lnTo>
                    <a:lnTo>
                      <a:pt x="151" y="13"/>
                    </a:lnTo>
                    <a:lnTo>
                      <a:pt x="153" y="15"/>
                    </a:lnTo>
                    <a:lnTo>
                      <a:pt x="167" y="17"/>
                    </a:lnTo>
                    <a:lnTo>
                      <a:pt x="178" y="19"/>
                    </a:lnTo>
                    <a:lnTo>
                      <a:pt x="180" y="23"/>
                    </a:lnTo>
                    <a:lnTo>
                      <a:pt x="182" y="25"/>
                    </a:lnTo>
                    <a:lnTo>
                      <a:pt x="190" y="27"/>
                    </a:lnTo>
                    <a:lnTo>
                      <a:pt x="197" y="29"/>
                    </a:lnTo>
                    <a:lnTo>
                      <a:pt x="199" y="33"/>
                    </a:lnTo>
                    <a:lnTo>
                      <a:pt x="203" y="35"/>
                    </a:lnTo>
                    <a:lnTo>
                      <a:pt x="209" y="36"/>
                    </a:lnTo>
                    <a:lnTo>
                      <a:pt x="216" y="40"/>
                    </a:lnTo>
                    <a:lnTo>
                      <a:pt x="218" y="42"/>
                    </a:lnTo>
                    <a:lnTo>
                      <a:pt x="222" y="44"/>
                    </a:lnTo>
                    <a:lnTo>
                      <a:pt x="228" y="61"/>
                    </a:lnTo>
                    <a:lnTo>
                      <a:pt x="236" y="79"/>
                    </a:lnTo>
                    <a:lnTo>
                      <a:pt x="238" y="81"/>
                    </a:lnTo>
                    <a:lnTo>
                      <a:pt x="241" y="82"/>
                    </a:lnTo>
                    <a:lnTo>
                      <a:pt x="263" y="84"/>
                    </a:lnTo>
                    <a:lnTo>
                      <a:pt x="284" y="88"/>
                    </a:lnTo>
                    <a:lnTo>
                      <a:pt x="287" y="90"/>
                    </a:lnTo>
                    <a:lnTo>
                      <a:pt x="289" y="92"/>
                    </a:lnTo>
                    <a:lnTo>
                      <a:pt x="297" y="94"/>
                    </a:lnTo>
                    <a:lnTo>
                      <a:pt x="303" y="98"/>
                    </a:lnTo>
                    <a:lnTo>
                      <a:pt x="307" y="100"/>
                    </a:lnTo>
                    <a:lnTo>
                      <a:pt x="309" y="102"/>
                    </a:lnTo>
                    <a:lnTo>
                      <a:pt x="324" y="104"/>
                    </a:lnTo>
                    <a:lnTo>
                      <a:pt x="339" y="104"/>
                    </a:lnTo>
                    <a:lnTo>
                      <a:pt x="357" y="106"/>
                    </a:lnTo>
                    <a:lnTo>
                      <a:pt x="372" y="107"/>
                    </a:lnTo>
                    <a:lnTo>
                      <a:pt x="374" y="109"/>
                    </a:lnTo>
                    <a:lnTo>
                      <a:pt x="376" y="111"/>
                    </a:lnTo>
                    <a:lnTo>
                      <a:pt x="374" y="115"/>
                    </a:lnTo>
                    <a:lnTo>
                      <a:pt x="372" y="117"/>
                    </a:lnTo>
                    <a:lnTo>
                      <a:pt x="372" y="121"/>
                    </a:lnTo>
                    <a:lnTo>
                      <a:pt x="372" y="127"/>
                    </a:lnTo>
                    <a:lnTo>
                      <a:pt x="374" y="129"/>
                    </a:lnTo>
                    <a:lnTo>
                      <a:pt x="376" y="130"/>
                    </a:lnTo>
                    <a:lnTo>
                      <a:pt x="376" y="153"/>
                    </a:lnTo>
                    <a:lnTo>
                      <a:pt x="376" y="175"/>
                    </a:lnTo>
                    <a:lnTo>
                      <a:pt x="387" y="175"/>
                    </a:lnTo>
                    <a:lnTo>
                      <a:pt x="393" y="175"/>
                    </a:lnTo>
                    <a:lnTo>
                      <a:pt x="395" y="173"/>
                    </a:lnTo>
                    <a:lnTo>
                      <a:pt x="395" y="169"/>
                    </a:lnTo>
                    <a:lnTo>
                      <a:pt x="399" y="167"/>
                    </a:lnTo>
                    <a:lnTo>
                      <a:pt x="401" y="165"/>
                    </a:lnTo>
                    <a:lnTo>
                      <a:pt x="403" y="157"/>
                    </a:lnTo>
                    <a:lnTo>
                      <a:pt x="406" y="152"/>
                    </a:lnTo>
                    <a:lnTo>
                      <a:pt x="408" y="148"/>
                    </a:lnTo>
                    <a:lnTo>
                      <a:pt x="410" y="146"/>
                    </a:lnTo>
                    <a:lnTo>
                      <a:pt x="422" y="146"/>
                    </a:lnTo>
                    <a:lnTo>
                      <a:pt x="435" y="146"/>
                    </a:lnTo>
                    <a:lnTo>
                      <a:pt x="435" y="159"/>
                    </a:lnTo>
                    <a:lnTo>
                      <a:pt x="437" y="175"/>
                    </a:lnTo>
                    <a:lnTo>
                      <a:pt x="437" y="188"/>
                    </a:lnTo>
                    <a:lnTo>
                      <a:pt x="439" y="203"/>
                    </a:lnTo>
                    <a:lnTo>
                      <a:pt x="441" y="205"/>
                    </a:lnTo>
                    <a:lnTo>
                      <a:pt x="445" y="209"/>
                    </a:lnTo>
                    <a:lnTo>
                      <a:pt x="447" y="215"/>
                    </a:lnTo>
                    <a:lnTo>
                      <a:pt x="449" y="223"/>
                    </a:lnTo>
                    <a:lnTo>
                      <a:pt x="451" y="224"/>
                    </a:lnTo>
                    <a:lnTo>
                      <a:pt x="454" y="228"/>
                    </a:lnTo>
                    <a:lnTo>
                      <a:pt x="454" y="232"/>
                    </a:lnTo>
                    <a:lnTo>
                      <a:pt x="454" y="238"/>
                    </a:lnTo>
                    <a:lnTo>
                      <a:pt x="451" y="240"/>
                    </a:lnTo>
                    <a:lnTo>
                      <a:pt x="449" y="242"/>
                    </a:lnTo>
                    <a:lnTo>
                      <a:pt x="441" y="259"/>
                    </a:lnTo>
                    <a:lnTo>
                      <a:pt x="435" y="276"/>
                    </a:lnTo>
                    <a:lnTo>
                      <a:pt x="431" y="278"/>
                    </a:lnTo>
                    <a:lnTo>
                      <a:pt x="429" y="280"/>
                    </a:lnTo>
                    <a:lnTo>
                      <a:pt x="408" y="288"/>
                    </a:lnTo>
                    <a:lnTo>
                      <a:pt x="385" y="295"/>
                    </a:lnTo>
                    <a:lnTo>
                      <a:pt x="383" y="297"/>
                    </a:lnTo>
                    <a:lnTo>
                      <a:pt x="381" y="301"/>
                    </a:lnTo>
                    <a:lnTo>
                      <a:pt x="364" y="301"/>
                    </a:lnTo>
                    <a:lnTo>
                      <a:pt x="347" y="301"/>
                    </a:lnTo>
                    <a:lnTo>
                      <a:pt x="347" y="307"/>
                    </a:lnTo>
                    <a:lnTo>
                      <a:pt x="347" y="315"/>
                    </a:lnTo>
                    <a:lnTo>
                      <a:pt x="345" y="317"/>
                    </a:lnTo>
                    <a:lnTo>
                      <a:pt x="343" y="320"/>
                    </a:lnTo>
                    <a:lnTo>
                      <a:pt x="339" y="322"/>
                    </a:lnTo>
                    <a:lnTo>
                      <a:pt x="337" y="324"/>
                    </a:lnTo>
                    <a:lnTo>
                      <a:pt x="335" y="326"/>
                    </a:lnTo>
                    <a:lnTo>
                      <a:pt x="334" y="330"/>
                    </a:lnTo>
                    <a:lnTo>
                      <a:pt x="330" y="332"/>
                    </a:lnTo>
                    <a:lnTo>
                      <a:pt x="328" y="334"/>
                    </a:lnTo>
                    <a:lnTo>
                      <a:pt x="326" y="336"/>
                    </a:lnTo>
                    <a:lnTo>
                      <a:pt x="324" y="340"/>
                    </a:lnTo>
                    <a:lnTo>
                      <a:pt x="318" y="340"/>
                    </a:lnTo>
                    <a:lnTo>
                      <a:pt x="312" y="34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3636191" y="4633335"/>
                <a:ext cx="369121" cy="496732"/>
              </a:xfrm>
              <a:custGeom>
                <a:avLst/>
                <a:gdLst>
                  <a:gd name="T0" fmla="*/ 2147483647 w 280"/>
                  <a:gd name="T1" fmla="*/ 2147483647 h 395"/>
                  <a:gd name="T2" fmla="*/ 2147483647 w 280"/>
                  <a:gd name="T3" fmla="*/ 2147483647 h 395"/>
                  <a:gd name="T4" fmla="*/ 2147483647 w 280"/>
                  <a:gd name="T5" fmla="*/ 2147483647 h 395"/>
                  <a:gd name="T6" fmla="*/ 2147483647 w 280"/>
                  <a:gd name="T7" fmla="*/ 2147483647 h 395"/>
                  <a:gd name="T8" fmla="*/ 0 w 280"/>
                  <a:gd name="T9" fmla="*/ 2147483647 h 395"/>
                  <a:gd name="T10" fmla="*/ 2147483647 w 280"/>
                  <a:gd name="T11" fmla="*/ 2147483647 h 395"/>
                  <a:gd name="T12" fmla="*/ 2147483647 w 280"/>
                  <a:gd name="T13" fmla="*/ 2147483647 h 395"/>
                  <a:gd name="T14" fmla="*/ 2147483647 w 280"/>
                  <a:gd name="T15" fmla="*/ 2147483647 h 395"/>
                  <a:gd name="T16" fmla="*/ 2147483647 w 280"/>
                  <a:gd name="T17" fmla="*/ 2147483647 h 395"/>
                  <a:gd name="T18" fmla="*/ 2147483647 w 280"/>
                  <a:gd name="T19" fmla="*/ 2147483647 h 395"/>
                  <a:gd name="T20" fmla="*/ 2147483647 w 280"/>
                  <a:gd name="T21" fmla="*/ 2147483647 h 395"/>
                  <a:gd name="T22" fmla="*/ 2147483647 w 280"/>
                  <a:gd name="T23" fmla="*/ 2147483647 h 395"/>
                  <a:gd name="T24" fmla="*/ 2147483647 w 280"/>
                  <a:gd name="T25" fmla="*/ 2147483647 h 395"/>
                  <a:gd name="T26" fmla="*/ 2147483647 w 280"/>
                  <a:gd name="T27" fmla="*/ 2147483647 h 395"/>
                  <a:gd name="T28" fmla="*/ 2147483647 w 280"/>
                  <a:gd name="T29" fmla="*/ 2147483647 h 395"/>
                  <a:gd name="T30" fmla="*/ 2147483647 w 280"/>
                  <a:gd name="T31" fmla="*/ 2147483647 h 395"/>
                  <a:gd name="T32" fmla="*/ 2147483647 w 280"/>
                  <a:gd name="T33" fmla="*/ 2147483647 h 395"/>
                  <a:gd name="T34" fmla="*/ 2147483647 w 280"/>
                  <a:gd name="T35" fmla="*/ 2147483647 h 395"/>
                  <a:gd name="T36" fmla="*/ 2147483647 w 280"/>
                  <a:gd name="T37" fmla="*/ 2147483647 h 395"/>
                  <a:gd name="T38" fmla="*/ 2147483647 w 280"/>
                  <a:gd name="T39" fmla="*/ 2147483647 h 395"/>
                  <a:gd name="T40" fmla="*/ 2147483647 w 280"/>
                  <a:gd name="T41" fmla="*/ 2147483647 h 395"/>
                  <a:gd name="T42" fmla="*/ 2147483647 w 280"/>
                  <a:gd name="T43" fmla="*/ 2147483647 h 395"/>
                  <a:gd name="T44" fmla="*/ 2147483647 w 280"/>
                  <a:gd name="T45" fmla="*/ 2147483647 h 395"/>
                  <a:gd name="T46" fmla="*/ 2147483647 w 280"/>
                  <a:gd name="T47" fmla="*/ 2147483647 h 395"/>
                  <a:gd name="T48" fmla="*/ 2147483647 w 280"/>
                  <a:gd name="T49" fmla="*/ 2147483647 h 395"/>
                  <a:gd name="T50" fmla="*/ 2147483647 w 280"/>
                  <a:gd name="T51" fmla="*/ 2147483647 h 395"/>
                  <a:gd name="T52" fmla="*/ 2147483647 w 280"/>
                  <a:gd name="T53" fmla="*/ 2147483647 h 395"/>
                  <a:gd name="T54" fmla="*/ 2147483647 w 280"/>
                  <a:gd name="T55" fmla="*/ 2147483647 h 395"/>
                  <a:gd name="T56" fmla="*/ 2147483647 w 280"/>
                  <a:gd name="T57" fmla="*/ 0 h 395"/>
                  <a:gd name="T58" fmla="*/ 2147483647 w 280"/>
                  <a:gd name="T59" fmla="*/ 2147483647 h 395"/>
                  <a:gd name="T60" fmla="*/ 2147483647 w 280"/>
                  <a:gd name="T61" fmla="*/ 2147483647 h 395"/>
                  <a:gd name="T62" fmla="*/ 2147483647 w 280"/>
                  <a:gd name="T63" fmla="*/ 2147483647 h 395"/>
                  <a:gd name="T64" fmla="*/ 2147483647 w 280"/>
                  <a:gd name="T65" fmla="*/ 2147483647 h 395"/>
                  <a:gd name="T66" fmla="*/ 2147483647 w 280"/>
                  <a:gd name="T67" fmla="*/ 2147483647 h 395"/>
                  <a:gd name="T68" fmla="*/ 2147483647 w 280"/>
                  <a:gd name="T69" fmla="*/ 2147483647 h 395"/>
                  <a:gd name="T70" fmla="*/ 2147483647 w 280"/>
                  <a:gd name="T71" fmla="*/ 2147483647 h 395"/>
                  <a:gd name="T72" fmla="*/ 2147483647 w 280"/>
                  <a:gd name="T73" fmla="*/ 2147483647 h 395"/>
                  <a:gd name="T74" fmla="*/ 2147483647 w 280"/>
                  <a:gd name="T75" fmla="*/ 2147483647 h 395"/>
                  <a:gd name="T76" fmla="*/ 2147483647 w 280"/>
                  <a:gd name="T77" fmla="*/ 2147483647 h 395"/>
                  <a:gd name="T78" fmla="*/ 2147483647 w 280"/>
                  <a:gd name="T79" fmla="*/ 2147483647 h 395"/>
                  <a:gd name="T80" fmla="*/ 2147483647 w 280"/>
                  <a:gd name="T81" fmla="*/ 2147483647 h 395"/>
                  <a:gd name="T82" fmla="*/ 2147483647 w 280"/>
                  <a:gd name="T83" fmla="*/ 2147483647 h 395"/>
                  <a:gd name="T84" fmla="*/ 2147483647 w 280"/>
                  <a:gd name="T85" fmla="*/ 2147483647 h 395"/>
                  <a:gd name="T86" fmla="*/ 2147483647 w 280"/>
                  <a:gd name="T87" fmla="*/ 2147483647 h 395"/>
                  <a:gd name="T88" fmla="*/ 2147483647 w 280"/>
                  <a:gd name="T89" fmla="*/ 2147483647 h 395"/>
                  <a:gd name="T90" fmla="*/ 2147483647 w 280"/>
                  <a:gd name="T91" fmla="*/ 2147483647 h 395"/>
                  <a:gd name="T92" fmla="*/ 2147483647 w 280"/>
                  <a:gd name="T93" fmla="*/ 2147483647 h 395"/>
                  <a:gd name="T94" fmla="*/ 2147483647 w 280"/>
                  <a:gd name="T95" fmla="*/ 2147483647 h 395"/>
                  <a:gd name="T96" fmla="*/ 2147483647 w 280"/>
                  <a:gd name="T97" fmla="*/ 2147483647 h 395"/>
                  <a:gd name="T98" fmla="*/ 2147483647 w 280"/>
                  <a:gd name="T99" fmla="*/ 2147483647 h 395"/>
                  <a:gd name="T100" fmla="*/ 2147483647 w 280"/>
                  <a:gd name="T101" fmla="*/ 2147483647 h 395"/>
                  <a:gd name="T102" fmla="*/ 2147483647 w 280"/>
                  <a:gd name="T103" fmla="*/ 2147483647 h 395"/>
                  <a:gd name="T104" fmla="*/ 2147483647 w 280"/>
                  <a:gd name="T105" fmla="*/ 2147483647 h 395"/>
                  <a:gd name="T106" fmla="*/ 2147483647 w 280"/>
                  <a:gd name="T107" fmla="*/ 2147483647 h 395"/>
                  <a:gd name="T108" fmla="*/ 2147483647 w 280"/>
                  <a:gd name="T109" fmla="*/ 2147483647 h 395"/>
                  <a:gd name="T110" fmla="*/ 2147483647 w 280"/>
                  <a:gd name="T111" fmla="*/ 2147483647 h 395"/>
                  <a:gd name="T112" fmla="*/ 2147483647 w 280"/>
                  <a:gd name="T113" fmla="*/ 2147483647 h 395"/>
                  <a:gd name="T114" fmla="*/ 2147483647 w 280"/>
                  <a:gd name="T115" fmla="*/ 2147483647 h 395"/>
                  <a:gd name="T116" fmla="*/ 2147483647 w 280"/>
                  <a:gd name="T117" fmla="*/ 2147483647 h 39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0"/>
                  <a:gd name="T178" fmla="*/ 0 h 395"/>
                  <a:gd name="T179" fmla="*/ 280 w 280"/>
                  <a:gd name="T180" fmla="*/ 395 h 39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0" h="395">
                    <a:moveTo>
                      <a:pt x="115" y="395"/>
                    </a:moveTo>
                    <a:lnTo>
                      <a:pt x="115" y="386"/>
                    </a:lnTo>
                    <a:lnTo>
                      <a:pt x="115" y="376"/>
                    </a:lnTo>
                    <a:lnTo>
                      <a:pt x="105" y="376"/>
                    </a:lnTo>
                    <a:lnTo>
                      <a:pt x="96" y="376"/>
                    </a:lnTo>
                    <a:lnTo>
                      <a:pt x="96" y="363"/>
                    </a:lnTo>
                    <a:lnTo>
                      <a:pt x="96" y="347"/>
                    </a:lnTo>
                    <a:lnTo>
                      <a:pt x="69" y="336"/>
                    </a:lnTo>
                    <a:lnTo>
                      <a:pt x="42" y="322"/>
                    </a:lnTo>
                    <a:lnTo>
                      <a:pt x="30" y="330"/>
                    </a:lnTo>
                    <a:lnTo>
                      <a:pt x="19" y="338"/>
                    </a:lnTo>
                    <a:lnTo>
                      <a:pt x="13" y="338"/>
                    </a:lnTo>
                    <a:lnTo>
                      <a:pt x="9" y="338"/>
                    </a:lnTo>
                    <a:lnTo>
                      <a:pt x="4" y="338"/>
                    </a:lnTo>
                    <a:lnTo>
                      <a:pt x="0" y="338"/>
                    </a:lnTo>
                    <a:lnTo>
                      <a:pt x="4" y="328"/>
                    </a:lnTo>
                    <a:lnTo>
                      <a:pt x="9" y="318"/>
                    </a:lnTo>
                    <a:lnTo>
                      <a:pt x="9" y="313"/>
                    </a:lnTo>
                    <a:lnTo>
                      <a:pt x="9" y="309"/>
                    </a:lnTo>
                    <a:lnTo>
                      <a:pt x="15" y="309"/>
                    </a:lnTo>
                    <a:lnTo>
                      <a:pt x="17" y="307"/>
                    </a:lnTo>
                    <a:lnTo>
                      <a:pt x="19" y="301"/>
                    </a:lnTo>
                    <a:lnTo>
                      <a:pt x="19" y="290"/>
                    </a:lnTo>
                    <a:lnTo>
                      <a:pt x="13" y="290"/>
                    </a:lnTo>
                    <a:lnTo>
                      <a:pt x="9" y="290"/>
                    </a:lnTo>
                    <a:lnTo>
                      <a:pt x="9" y="280"/>
                    </a:lnTo>
                    <a:lnTo>
                      <a:pt x="9" y="270"/>
                    </a:lnTo>
                    <a:lnTo>
                      <a:pt x="9" y="265"/>
                    </a:lnTo>
                    <a:lnTo>
                      <a:pt x="9" y="261"/>
                    </a:lnTo>
                    <a:lnTo>
                      <a:pt x="9" y="255"/>
                    </a:lnTo>
                    <a:lnTo>
                      <a:pt x="9" y="251"/>
                    </a:lnTo>
                    <a:lnTo>
                      <a:pt x="9" y="245"/>
                    </a:lnTo>
                    <a:lnTo>
                      <a:pt x="9" y="242"/>
                    </a:lnTo>
                    <a:lnTo>
                      <a:pt x="9" y="234"/>
                    </a:lnTo>
                    <a:lnTo>
                      <a:pt x="9" y="226"/>
                    </a:lnTo>
                    <a:lnTo>
                      <a:pt x="11" y="224"/>
                    </a:lnTo>
                    <a:lnTo>
                      <a:pt x="13" y="221"/>
                    </a:lnTo>
                    <a:lnTo>
                      <a:pt x="17" y="209"/>
                    </a:lnTo>
                    <a:lnTo>
                      <a:pt x="19" y="198"/>
                    </a:lnTo>
                    <a:lnTo>
                      <a:pt x="21" y="196"/>
                    </a:lnTo>
                    <a:lnTo>
                      <a:pt x="23" y="192"/>
                    </a:lnTo>
                    <a:lnTo>
                      <a:pt x="27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4" y="182"/>
                    </a:lnTo>
                    <a:lnTo>
                      <a:pt x="40" y="171"/>
                    </a:lnTo>
                    <a:lnTo>
                      <a:pt x="48" y="159"/>
                    </a:lnTo>
                    <a:lnTo>
                      <a:pt x="50" y="155"/>
                    </a:lnTo>
                    <a:lnTo>
                      <a:pt x="51" y="153"/>
                    </a:lnTo>
                    <a:lnTo>
                      <a:pt x="55" y="151"/>
                    </a:lnTo>
                    <a:lnTo>
                      <a:pt x="57" y="150"/>
                    </a:lnTo>
                    <a:lnTo>
                      <a:pt x="59" y="146"/>
                    </a:lnTo>
                    <a:lnTo>
                      <a:pt x="63" y="144"/>
                    </a:lnTo>
                    <a:lnTo>
                      <a:pt x="69" y="142"/>
                    </a:lnTo>
                    <a:lnTo>
                      <a:pt x="76" y="140"/>
                    </a:lnTo>
                    <a:lnTo>
                      <a:pt x="78" y="138"/>
                    </a:lnTo>
                    <a:lnTo>
                      <a:pt x="82" y="134"/>
                    </a:lnTo>
                    <a:lnTo>
                      <a:pt x="82" y="121"/>
                    </a:lnTo>
                    <a:lnTo>
                      <a:pt x="82" y="105"/>
                    </a:lnTo>
                    <a:lnTo>
                      <a:pt x="78" y="104"/>
                    </a:lnTo>
                    <a:lnTo>
                      <a:pt x="76" y="100"/>
                    </a:lnTo>
                    <a:lnTo>
                      <a:pt x="75" y="98"/>
                    </a:lnTo>
                    <a:lnTo>
                      <a:pt x="73" y="96"/>
                    </a:lnTo>
                    <a:lnTo>
                      <a:pt x="69" y="94"/>
                    </a:lnTo>
                    <a:lnTo>
                      <a:pt x="67" y="92"/>
                    </a:lnTo>
                    <a:lnTo>
                      <a:pt x="55" y="88"/>
                    </a:lnTo>
                    <a:lnTo>
                      <a:pt x="44" y="86"/>
                    </a:lnTo>
                    <a:lnTo>
                      <a:pt x="40" y="84"/>
                    </a:lnTo>
                    <a:lnTo>
                      <a:pt x="38" y="82"/>
                    </a:lnTo>
                    <a:lnTo>
                      <a:pt x="38" y="77"/>
                    </a:lnTo>
                    <a:lnTo>
                      <a:pt x="38" y="71"/>
                    </a:lnTo>
                    <a:lnTo>
                      <a:pt x="40" y="69"/>
                    </a:lnTo>
                    <a:lnTo>
                      <a:pt x="44" y="67"/>
                    </a:lnTo>
                    <a:lnTo>
                      <a:pt x="46" y="65"/>
                    </a:lnTo>
                    <a:lnTo>
                      <a:pt x="48" y="61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5" y="40"/>
                    </a:lnTo>
                    <a:lnTo>
                      <a:pt x="57" y="23"/>
                    </a:lnTo>
                    <a:lnTo>
                      <a:pt x="59" y="21"/>
                    </a:lnTo>
                    <a:lnTo>
                      <a:pt x="63" y="19"/>
                    </a:lnTo>
                    <a:lnTo>
                      <a:pt x="65" y="15"/>
                    </a:lnTo>
                    <a:lnTo>
                      <a:pt x="67" y="13"/>
                    </a:lnTo>
                    <a:lnTo>
                      <a:pt x="69" y="11"/>
                    </a:lnTo>
                    <a:lnTo>
                      <a:pt x="73" y="9"/>
                    </a:lnTo>
                    <a:lnTo>
                      <a:pt x="82" y="4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96" y="4"/>
                    </a:lnTo>
                    <a:lnTo>
                      <a:pt x="94" y="6"/>
                    </a:lnTo>
                    <a:lnTo>
                      <a:pt x="92" y="9"/>
                    </a:lnTo>
                    <a:lnTo>
                      <a:pt x="92" y="13"/>
                    </a:lnTo>
                    <a:lnTo>
                      <a:pt x="92" y="19"/>
                    </a:lnTo>
                    <a:lnTo>
                      <a:pt x="94" y="21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101" y="29"/>
                    </a:lnTo>
                    <a:lnTo>
                      <a:pt x="103" y="31"/>
                    </a:lnTo>
                    <a:lnTo>
                      <a:pt x="105" y="33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32" y="40"/>
                    </a:lnTo>
                    <a:lnTo>
                      <a:pt x="134" y="42"/>
                    </a:lnTo>
                    <a:lnTo>
                      <a:pt x="136" y="46"/>
                    </a:lnTo>
                    <a:lnTo>
                      <a:pt x="140" y="48"/>
                    </a:lnTo>
                    <a:lnTo>
                      <a:pt x="142" y="50"/>
                    </a:lnTo>
                    <a:lnTo>
                      <a:pt x="144" y="52"/>
                    </a:lnTo>
                    <a:lnTo>
                      <a:pt x="149" y="56"/>
                    </a:lnTo>
                    <a:lnTo>
                      <a:pt x="159" y="56"/>
                    </a:lnTo>
                    <a:lnTo>
                      <a:pt x="169" y="56"/>
                    </a:lnTo>
                    <a:lnTo>
                      <a:pt x="172" y="52"/>
                    </a:lnTo>
                    <a:lnTo>
                      <a:pt x="176" y="50"/>
                    </a:lnTo>
                    <a:lnTo>
                      <a:pt x="178" y="48"/>
                    </a:lnTo>
                    <a:lnTo>
                      <a:pt x="182" y="48"/>
                    </a:lnTo>
                    <a:lnTo>
                      <a:pt x="188" y="48"/>
                    </a:lnTo>
                    <a:lnTo>
                      <a:pt x="190" y="50"/>
                    </a:lnTo>
                    <a:lnTo>
                      <a:pt x="193" y="52"/>
                    </a:lnTo>
                    <a:lnTo>
                      <a:pt x="201" y="56"/>
                    </a:lnTo>
                    <a:lnTo>
                      <a:pt x="216" y="56"/>
                    </a:lnTo>
                    <a:lnTo>
                      <a:pt x="234" y="56"/>
                    </a:lnTo>
                    <a:lnTo>
                      <a:pt x="241" y="52"/>
                    </a:lnTo>
                    <a:lnTo>
                      <a:pt x="243" y="50"/>
                    </a:lnTo>
                    <a:lnTo>
                      <a:pt x="245" y="48"/>
                    </a:lnTo>
                    <a:lnTo>
                      <a:pt x="249" y="50"/>
                    </a:lnTo>
                    <a:lnTo>
                      <a:pt x="251" y="52"/>
                    </a:lnTo>
                    <a:lnTo>
                      <a:pt x="253" y="59"/>
                    </a:lnTo>
                    <a:lnTo>
                      <a:pt x="255" y="67"/>
                    </a:lnTo>
                    <a:lnTo>
                      <a:pt x="257" y="69"/>
                    </a:lnTo>
                    <a:lnTo>
                      <a:pt x="261" y="71"/>
                    </a:lnTo>
                    <a:lnTo>
                      <a:pt x="263" y="79"/>
                    </a:lnTo>
                    <a:lnTo>
                      <a:pt x="266" y="86"/>
                    </a:lnTo>
                    <a:lnTo>
                      <a:pt x="268" y="88"/>
                    </a:lnTo>
                    <a:lnTo>
                      <a:pt x="270" y="92"/>
                    </a:lnTo>
                    <a:lnTo>
                      <a:pt x="272" y="117"/>
                    </a:lnTo>
                    <a:lnTo>
                      <a:pt x="276" y="144"/>
                    </a:lnTo>
                    <a:lnTo>
                      <a:pt x="278" y="146"/>
                    </a:lnTo>
                    <a:lnTo>
                      <a:pt x="280" y="150"/>
                    </a:lnTo>
                    <a:lnTo>
                      <a:pt x="280" y="159"/>
                    </a:lnTo>
                    <a:lnTo>
                      <a:pt x="280" y="169"/>
                    </a:lnTo>
                    <a:lnTo>
                      <a:pt x="278" y="171"/>
                    </a:lnTo>
                    <a:lnTo>
                      <a:pt x="276" y="173"/>
                    </a:lnTo>
                    <a:lnTo>
                      <a:pt x="272" y="199"/>
                    </a:lnTo>
                    <a:lnTo>
                      <a:pt x="270" y="226"/>
                    </a:lnTo>
                    <a:lnTo>
                      <a:pt x="268" y="228"/>
                    </a:lnTo>
                    <a:lnTo>
                      <a:pt x="266" y="232"/>
                    </a:lnTo>
                    <a:lnTo>
                      <a:pt x="249" y="234"/>
                    </a:lnTo>
                    <a:lnTo>
                      <a:pt x="232" y="236"/>
                    </a:lnTo>
                    <a:lnTo>
                      <a:pt x="228" y="238"/>
                    </a:lnTo>
                    <a:lnTo>
                      <a:pt x="226" y="242"/>
                    </a:lnTo>
                    <a:lnTo>
                      <a:pt x="224" y="253"/>
                    </a:lnTo>
                    <a:lnTo>
                      <a:pt x="222" y="265"/>
                    </a:lnTo>
                    <a:lnTo>
                      <a:pt x="218" y="267"/>
                    </a:lnTo>
                    <a:lnTo>
                      <a:pt x="216" y="270"/>
                    </a:lnTo>
                    <a:lnTo>
                      <a:pt x="215" y="272"/>
                    </a:lnTo>
                    <a:lnTo>
                      <a:pt x="213" y="274"/>
                    </a:lnTo>
                    <a:lnTo>
                      <a:pt x="209" y="278"/>
                    </a:lnTo>
                    <a:lnTo>
                      <a:pt x="207" y="280"/>
                    </a:lnTo>
                    <a:lnTo>
                      <a:pt x="207" y="293"/>
                    </a:lnTo>
                    <a:lnTo>
                      <a:pt x="207" y="309"/>
                    </a:lnTo>
                    <a:lnTo>
                      <a:pt x="209" y="311"/>
                    </a:lnTo>
                    <a:lnTo>
                      <a:pt x="213" y="315"/>
                    </a:lnTo>
                    <a:lnTo>
                      <a:pt x="215" y="330"/>
                    </a:lnTo>
                    <a:lnTo>
                      <a:pt x="216" y="347"/>
                    </a:lnTo>
                    <a:lnTo>
                      <a:pt x="218" y="349"/>
                    </a:lnTo>
                    <a:lnTo>
                      <a:pt x="222" y="353"/>
                    </a:lnTo>
                    <a:lnTo>
                      <a:pt x="222" y="359"/>
                    </a:lnTo>
                    <a:lnTo>
                      <a:pt x="222" y="366"/>
                    </a:lnTo>
                    <a:lnTo>
                      <a:pt x="216" y="366"/>
                    </a:lnTo>
                    <a:lnTo>
                      <a:pt x="213" y="366"/>
                    </a:lnTo>
                    <a:lnTo>
                      <a:pt x="207" y="372"/>
                    </a:lnTo>
                    <a:lnTo>
                      <a:pt x="203" y="376"/>
                    </a:lnTo>
                    <a:lnTo>
                      <a:pt x="180" y="380"/>
                    </a:lnTo>
                    <a:lnTo>
                      <a:pt x="167" y="382"/>
                    </a:lnTo>
                    <a:lnTo>
                      <a:pt x="157" y="387"/>
                    </a:lnTo>
                    <a:lnTo>
                      <a:pt x="144" y="395"/>
                    </a:lnTo>
                    <a:lnTo>
                      <a:pt x="130" y="395"/>
                    </a:lnTo>
                    <a:lnTo>
                      <a:pt x="115" y="39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2822648" y="4621548"/>
                <a:ext cx="342544" cy="363710"/>
              </a:xfrm>
              <a:custGeom>
                <a:avLst/>
                <a:gdLst>
                  <a:gd name="T0" fmla="*/ 2147483647 w 261"/>
                  <a:gd name="T1" fmla="*/ 2147483647 h 290"/>
                  <a:gd name="T2" fmla="*/ 2147483647 w 261"/>
                  <a:gd name="T3" fmla="*/ 2147483647 h 290"/>
                  <a:gd name="T4" fmla="*/ 2147483647 w 261"/>
                  <a:gd name="T5" fmla="*/ 2147483647 h 290"/>
                  <a:gd name="T6" fmla="*/ 2147483647 w 261"/>
                  <a:gd name="T7" fmla="*/ 2147483647 h 290"/>
                  <a:gd name="T8" fmla="*/ 2147483647 w 261"/>
                  <a:gd name="T9" fmla="*/ 2147483647 h 290"/>
                  <a:gd name="T10" fmla="*/ 2147483647 w 261"/>
                  <a:gd name="T11" fmla="*/ 2147483647 h 290"/>
                  <a:gd name="T12" fmla="*/ 2147483647 w 261"/>
                  <a:gd name="T13" fmla="*/ 2147483647 h 290"/>
                  <a:gd name="T14" fmla="*/ 2147483647 w 261"/>
                  <a:gd name="T15" fmla="*/ 2147483647 h 290"/>
                  <a:gd name="T16" fmla="*/ 2147483647 w 261"/>
                  <a:gd name="T17" fmla="*/ 2147483647 h 290"/>
                  <a:gd name="T18" fmla="*/ 2147483647 w 261"/>
                  <a:gd name="T19" fmla="*/ 2147483647 h 290"/>
                  <a:gd name="T20" fmla="*/ 2147483647 w 261"/>
                  <a:gd name="T21" fmla="*/ 2147483647 h 290"/>
                  <a:gd name="T22" fmla="*/ 2147483647 w 261"/>
                  <a:gd name="T23" fmla="*/ 2147483647 h 290"/>
                  <a:gd name="T24" fmla="*/ 2147483647 w 261"/>
                  <a:gd name="T25" fmla="*/ 2147483647 h 290"/>
                  <a:gd name="T26" fmla="*/ 2147483647 w 261"/>
                  <a:gd name="T27" fmla="*/ 2147483647 h 290"/>
                  <a:gd name="T28" fmla="*/ 2147483647 w 261"/>
                  <a:gd name="T29" fmla="*/ 2147483647 h 290"/>
                  <a:gd name="T30" fmla="*/ 2147483647 w 261"/>
                  <a:gd name="T31" fmla="*/ 2147483647 h 290"/>
                  <a:gd name="T32" fmla="*/ 2147483647 w 261"/>
                  <a:gd name="T33" fmla="*/ 2147483647 h 290"/>
                  <a:gd name="T34" fmla="*/ 2147483647 w 261"/>
                  <a:gd name="T35" fmla="*/ 2147483647 h 290"/>
                  <a:gd name="T36" fmla="*/ 2147483647 w 261"/>
                  <a:gd name="T37" fmla="*/ 2147483647 h 290"/>
                  <a:gd name="T38" fmla="*/ 2147483647 w 261"/>
                  <a:gd name="T39" fmla="*/ 2147483647 h 290"/>
                  <a:gd name="T40" fmla="*/ 2147483647 w 261"/>
                  <a:gd name="T41" fmla="*/ 0 h 290"/>
                  <a:gd name="T42" fmla="*/ 2147483647 w 261"/>
                  <a:gd name="T43" fmla="*/ 2147483647 h 290"/>
                  <a:gd name="T44" fmla="*/ 2147483647 w 261"/>
                  <a:gd name="T45" fmla="*/ 2147483647 h 290"/>
                  <a:gd name="T46" fmla="*/ 2147483647 w 261"/>
                  <a:gd name="T47" fmla="*/ 2147483647 h 290"/>
                  <a:gd name="T48" fmla="*/ 2147483647 w 261"/>
                  <a:gd name="T49" fmla="*/ 2147483647 h 290"/>
                  <a:gd name="T50" fmla="*/ 2147483647 w 261"/>
                  <a:gd name="T51" fmla="*/ 2147483647 h 290"/>
                  <a:gd name="T52" fmla="*/ 2147483647 w 261"/>
                  <a:gd name="T53" fmla="*/ 2147483647 h 290"/>
                  <a:gd name="T54" fmla="*/ 2147483647 w 261"/>
                  <a:gd name="T55" fmla="*/ 2147483647 h 290"/>
                  <a:gd name="T56" fmla="*/ 2147483647 w 261"/>
                  <a:gd name="T57" fmla="*/ 2147483647 h 290"/>
                  <a:gd name="T58" fmla="*/ 2147483647 w 261"/>
                  <a:gd name="T59" fmla="*/ 2147483647 h 290"/>
                  <a:gd name="T60" fmla="*/ 2147483647 w 261"/>
                  <a:gd name="T61" fmla="*/ 2147483647 h 290"/>
                  <a:gd name="T62" fmla="*/ 2147483647 w 261"/>
                  <a:gd name="T63" fmla="*/ 2147483647 h 290"/>
                  <a:gd name="T64" fmla="*/ 2147483647 w 261"/>
                  <a:gd name="T65" fmla="*/ 2147483647 h 290"/>
                  <a:gd name="T66" fmla="*/ 2147483647 w 261"/>
                  <a:gd name="T67" fmla="*/ 2147483647 h 290"/>
                  <a:gd name="T68" fmla="*/ 2147483647 w 261"/>
                  <a:gd name="T69" fmla="*/ 2147483647 h 290"/>
                  <a:gd name="T70" fmla="*/ 2147483647 w 261"/>
                  <a:gd name="T71" fmla="*/ 2147483647 h 290"/>
                  <a:gd name="T72" fmla="*/ 2147483647 w 261"/>
                  <a:gd name="T73" fmla="*/ 2147483647 h 290"/>
                  <a:gd name="T74" fmla="*/ 2147483647 w 261"/>
                  <a:gd name="T75" fmla="*/ 2147483647 h 290"/>
                  <a:gd name="T76" fmla="*/ 2147483647 w 261"/>
                  <a:gd name="T77" fmla="*/ 2147483647 h 290"/>
                  <a:gd name="T78" fmla="*/ 2147483647 w 261"/>
                  <a:gd name="T79" fmla="*/ 2147483647 h 290"/>
                  <a:gd name="T80" fmla="*/ 2147483647 w 261"/>
                  <a:gd name="T81" fmla="*/ 2147483647 h 290"/>
                  <a:gd name="T82" fmla="*/ 2147483647 w 261"/>
                  <a:gd name="T83" fmla="*/ 2147483647 h 290"/>
                  <a:gd name="T84" fmla="*/ 2147483647 w 261"/>
                  <a:gd name="T85" fmla="*/ 2147483647 h 290"/>
                  <a:gd name="T86" fmla="*/ 2147483647 w 261"/>
                  <a:gd name="T87" fmla="*/ 2147483647 h 290"/>
                  <a:gd name="T88" fmla="*/ 2147483647 w 261"/>
                  <a:gd name="T89" fmla="*/ 2147483647 h 290"/>
                  <a:gd name="T90" fmla="*/ 2147483647 w 261"/>
                  <a:gd name="T91" fmla="*/ 2147483647 h 290"/>
                  <a:gd name="T92" fmla="*/ 0 w 261"/>
                  <a:gd name="T93" fmla="*/ 2147483647 h 290"/>
                  <a:gd name="T94" fmla="*/ 2147483647 w 261"/>
                  <a:gd name="T95" fmla="*/ 2147483647 h 290"/>
                  <a:gd name="T96" fmla="*/ 2147483647 w 261"/>
                  <a:gd name="T97" fmla="*/ 2147483647 h 290"/>
                  <a:gd name="T98" fmla="*/ 2147483647 w 261"/>
                  <a:gd name="T99" fmla="*/ 2147483647 h 290"/>
                  <a:gd name="T100" fmla="*/ 2147483647 w 261"/>
                  <a:gd name="T101" fmla="*/ 2147483647 h 290"/>
                  <a:gd name="T102" fmla="*/ 2147483647 w 261"/>
                  <a:gd name="T103" fmla="*/ 2147483647 h 290"/>
                  <a:gd name="T104" fmla="*/ 2147483647 w 261"/>
                  <a:gd name="T105" fmla="*/ 2147483647 h 290"/>
                  <a:gd name="T106" fmla="*/ 2147483647 w 261"/>
                  <a:gd name="T107" fmla="*/ 2147483647 h 2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1"/>
                  <a:gd name="T163" fmla="*/ 0 h 290"/>
                  <a:gd name="T164" fmla="*/ 261 w 261"/>
                  <a:gd name="T165" fmla="*/ 290 h 2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1" h="290">
                    <a:moveTo>
                      <a:pt x="54" y="183"/>
                    </a:moveTo>
                    <a:lnTo>
                      <a:pt x="58" y="179"/>
                    </a:lnTo>
                    <a:lnTo>
                      <a:pt x="67" y="169"/>
                    </a:lnTo>
                    <a:lnTo>
                      <a:pt x="75" y="167"/>
                    </a:lnTo>
                    <a:lnTo>
                      <a:pt x="79" y="169"/>
                    </a:lnTo>
                    <a:lnTo>
                      <a:pt x="82" y="163"/>
                    </a:lnTo>
                    <a:lnTo>
                      <a:pt x="94" y="163"/>
                    </a:lnTo>
                    <a:lnTo>
                      <a:pt x="107" y="163"/>
                    </a:lnTo>
                    <a:lnTo>
                      <a:pt x="107" y="158"/>
                    </a:lnTo>
                    <a:lnTo>
                      <a:pt x="107" y="150"/>
                    </a:lnTo>
                    <a:lnTo>
                      <a:pt x="109" y="148"/>
                    </a:lnTo>
                    <a:lnTo>
                      <a:pt x="111" y="144"/>
                    </a:lnTo>
                    <a:lnTo>
                      <a:pt x="113" y="142"/>
                    </a:lnTo>
                    <a:lnTo>
                      <a:pt x="117" y="140"/>
                    </a:lnTo>
                    <a:lnTo>
                      <a:pt x="119" y="137"/>
                    </a:lnTo>
                    <a:lnTo>
                      <a:pt x="121" y="135"/>
                    </a:lnTo>
                    <a:lnTo>
                      <a:pt x="127" y="119"/>
                    </a:lnTo>
                    <a:lnTo>
                      <a:pt x="132" y="104"/>
                    </a:lnTo>
                    <a:lnTo>
                      <a:pt x="113" y="104"/>
                    </a:lnTo>
                    <a:lnTo>
                      <a:pt x="94" y="104"/>
                    </a:lnTo>
                    <a:lnTo>
                      <a:pt x="73" y="106"/>
                    </a:lnTo>
                    <a:lnTo>
                      <a:pt x="54" y="106"/>
                    </a:lnTo>
                    <a:lnTo>
                      <a:pt x="52" y="104"/>
                    </a:lnTo>
                    <a:lnTo>
                      <a:pt x="48" y="102"/>
                    </a:lnTo>
                    <a:lnTo>
                      <a:pt x="40" y="98"/>
                    </a:lnTo>
                    <a:lnTo>
                      <a:pt x="35" y="96"/>
                    </a:lnTo>
                    <a:lnTo>
                      <a:pt x="31" y="94"/>
                    </a:lnTo>
                    <a:lnTo>
                      <a:pt x="29" y="92"/>
                    </a:lnTo>
                    <a:lnTo>
                      <a:pt x="27" y="79"/>
                    </a:lnTo>
                    <a:lnTo>
                      <a:pt x="25" y="67"/>
                    </a:lnTo>
                    <a:lnTo>
                      <a:pt x="21" y="66"/>
                    </a:lnTo>
                    <a:lnTo>
                      <a:pt x="19" y="62"/>
                    </a:lnTo>
                    <a:lnTo>
                      <a:pt x="19" y="52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5" y="39"/>
                    </a:lnTo>
                    <a:lnTo>
                      <a:pt x="38" y="39"/>
                    </a:lnTo>
                    <a:lnTo>
                      <a:pt x="54" y="39"/>
                    </a:lnTo>
                    <a:lnTo>
                      <a:pt x="56" y="41"/>
                    </a:lnTo>
                    <a:lnTo>
                      <a:pt x="58" y="43"/>
                    </a:lnTo>
                    <a:lnTo>
                      <a:pt x="56" y="44"/>
                    </a:lnTo>
                    <a:lnTo>
                      <a:pt x="54" y="48"/>
                    </a:lnTo>
                    <a:lnTo>
                      <a:pt x="54" y="52"/>
                    </a:lnTo>
                    <a:lnTo>
                      <a:pt x="54" y="58"/>
                    </a:lnTo>
                    <a:lnTo>
                      <a:pt x="56" y="60"/>
                    </a:lnTo>
                    <a:lnTo>
                      <a:pt x="58" y="62"/>
                    </a:lnTo>
                    <a:lnTo>
                      <a:pt x="65" y="69"/>
                    </a:lnTo>
                    <a:lnTo>
                      <a:pt x="73" y="77"/>
                    </a:lnTo>
                    <a:lnTo>
                      <a:pt x="75" y="79"/>
                    </a:lnTo>
                    <a:lnTo>
                      <a:pt x="79" y="81"/>
                    </a:lnTo>
                    <a:lnTo>
                      <a:pt x="82" y="81"/>
                    </a:lnTo>
                    <a:lnTo>
                      <a:pt x="86" y="81"/>
                    </a:lnTo>
                    <a:lnTo>
                      <a:pt x="90" y="79"/>
                    </a:lnTo>
                    <a:lnTo>
                      <a:pt x="92" y="77"/>
                    </a:lnTo>
                    <a:lnTo>
                      <a:pt x="113" y="69"/>
                    </a:lnTo>
                    <a:lnTo>
                      <a:pt x="136" y="62"/>
                    </a:lnTo>
                    <a:lnTo>
                      <a:pt x="138" y="60"/>
                    </a:lnTo>
                    <a:lnTo>
                      <a:pt x="140" y="58"/>
                    </a:lnTo>
                    <a:lnTo>
                      <a:pt x="142" y="43"/>
                    </a:lnTo>
                    <a:lnTo>
                      <a:pt x="142" y="29"/>
                    </a:lnTo>
                    <a:lnTo>
                      <a:pt x="144" y="14"/>
                    </a:lnTo>
                    <a:lnTo>
                      <a:pt x="146" y="0"/>
                    </a:lnTo>
                    <a:lnTo>
                      <a:pt x="157" y="0"/>
                    </a:lnTo>
                    <a:lnTo>
                      <a:pt x="169" y="0"/>
                    </a:lnTo>
                    <a:lnTo>
                      <a:pt x="173" y="2"/>
                    </a:lnTo>
                    <a:lnTo>
                      <a:pt x="175" y="4"/>
                    </a:lnTo>
                    <a:lnTo>
                      <a:pt x="176" y="6"/>
                    </a:lnTo>
                    <a:lnTo>
                      <a:pt x="178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6" y="16"/>
                    </a:lnTo>
                    <a:lnTo>
                      <a:pt x="190" y="19"/>
                    </a:lnTo>
                    <a:lnTo>
                      <a:pt x="192" y="21"/>
                    </a:lnTo>
                    <a:lnTo>
                      <a:pt x="194" y="23"/>
                    </a:lnTo>
                    <a:lnTo>
                      <a:pt x="221" y="25"/>
                    </a:lnTo>
                    <a:lnTo>
                      <a:pt x="247" y="29"/>
                    </a:lnTo>
                    <a:lnTo>
                      <a:pt x="249" y="31"/>
                    </a:lnTo>
                    <a:lnTo>
                      <a:pt x="251" y="33"/>
                    </a:lnTo>
                    <a:lnTo>
                      <a:pt x="253" y="35"/>
                    </a:lnTo>
                    <a:lnTo>
                      <a:pt x="257" y="39"/>
                    </a:lnTo>
                    <a:lnTo>
                      <a:pt x="259" y="41"/>
                    </a:lnTo>
                    <a:lnTo>
                      <a:pt x="261" y="43"/>
                    </a:lnTo>
                    <a:lnTo>
                      <a:pt x="261" y="60"/>
                    </a:lnTo>
                    <a:lnTo>
                      <a:pt x="261" y="77"/>
                    </a:lnTo>
                    <a:lnTo>
                      <a:pt x="261" y="94"/>
                    </a:lnTo>
                    <a:lnTo>
                      <a:pt x="261" y="110"/>
                    </a:lnTo>
                    <a:lnTo>
                      <a:pt x="259" y="114"/>
                    </a:lnTo>
                    <a:lnTo>
                      <a:pt x="257" y="115"/>
                    </a:lnTo>
                    <a:lnTo>
                      <a:pt x="253" y="117"/>
                    </a:lnTo>
                    <a:lnTo>
                      <a:pt x="251" y="121"/>
                    </a:lnTo>
                    <a:lnTo>
                      <a:pt x="249" y="123"/>
                    </a:lnTo>
                    <a:lnTo>
                      <a:pt x="247" y="125"/>
                    </a:lnTo>
                    <a:lnTo>
                      <a:pt x="246" y="127"/>
                    </a:lnTo>
                    <a:lnTo>
                      <a:pt x="242" y="131"/>
                    </a:lnTo>
                    <a:lnTo>
                      <a:pt x="240" y="133"/>
                    </a:lnTo>
                    <a:lnTo>
                      <a:pt x="238" y="135"/>
                    </a:lnTo>
                    <a:lnTo>
                      <a:pt x="234" y="142"/>
                    </a:lnTo>
                    <a:lnTo>
                      <a:pt x="232" y="150"/>
                    </a:lnTo>
                    <a:lnTo>
                      <a:pt x="230" y="152"/>
                    </a:lnTo>
                    <a:lnTo>
                      <a:pt x="228" y="154"/>
                    </a:lnTo>
                    <a:lnTo>
                      <a:pt x="224" y="156"/>
                    </a:lnTo>
                    <a:lnTo>
                      <a:pt x="223" y="160"/>
                    </a:lnTo>
                    <a:lnTo>
                      <a:pt x="221" y="161"/>
                    </a:lnTo>
                    <a:lnTo>
                      <a:pt x="219" y="163"/>
                    </a:lnTo>
                    <a:lnTo>
                      <a:pt x="219" y="169"/>
                    </a:lnTo>
                    <a:lnTo>
                      <a:pt x="219" y="173"/>
                    </a:lnTo>
                    <a:lnTo>
                      <a:pt x="221" y="177"/>
                    </a:lnTo>
                    <a:lnTo>
                      <a:pt x="223" y="179"/>
                    </a:lnTo>
                    <a:lnTo>
                      <a:pt x="236" y="181"/>
                    </a:lnTo>
                    <a:lnTo>
                      <a:pt x="247" y="183"/>
                    </a:lnTo>
                    <a:lnTo>
                      <a:pt x="249" y="186"/>
                    </a:lnTo>
                    <a:lnTo>
                      <a:pt x="251" y="188"/>
                    </a:lnTo>
                    <a:lnTo>
                      <a:pt x="257" y="196"/>
                    </a:lnTo>
                    <a:lnTo>
                      <a:pt x="261" y="202"/>
                    </a:lnTo>
                    <a:lnTo>
                      <a:pt x="257" y="202"/>
                    </a:lnTo>
                    <a:lnTo>
                      <a:pt x="251" y="202"/>
                    </a:lnTo>
                    <a:lnTo>
                      <a:pt x="192" y="194"/>
                    </a:lnTo>
                    <a:lnTo>
                      <a:pt x="159" y="190"/>
                    </a:lnTo>
                    <a:lnTo>
                      <a:pt x="142" y="190"/>
                    </a:lnTo>
                    <a:lnTo>
                      <a:pt x="127" y="192"/>
                    </a:lnTo>
                    <a:lnTo>
                      <a:pt x="123" y="209"/>
                    </a:lnTo>
                    <a:lnTo>
                      <a:pt x="119" y="227"/>
                    </a:lnTo>
                    <a:lnTo>
                      <a:pt x="115" y="244"/>
                    </a:lnTo>
                    <a:lnTo>
                      <a:pt x="111" y="261"/>
                    </a:lnTo>
                    <a:lnTo>
                      <a:pt x="105" y="257"/>
                    </a:lnTo>
                    <a:lnTo>
                      <a:pt x="100" y="254"/>
                    </a:lnTo>
                    <a:lnTo>
                      <a:pt x="79" y="271"/>
                    </a:lnTo>
                    <a:lnTo>
                      <a:pt x="58" y="290"/>
                    </a:lnTo>
                    <a:lnTo>
                      <a:pt x="56" y="290"/>
                    </a:lnTo>
                    <a:lnTo>
                      <a:pt x="54" y="290"/>
                    </a:lnTo>
                    <a:lnTo>
                      <a:pt x="52" y="288"/>
                    </a:lnTo>
                    <a:lnTo>
                      <a:pt x="48" y="284"/>
                    </a:lnTo>
                    <a:lnTo>
                      <a:pt x="46" y="282"/>
                    </a:lnTo>
                    <a:lnTo>
                      <a:pt x="44" y="280"/>
                    </a:lnTo>
                    <a:lnTo>
                      <a:pt x="42" y="277"/>
                    </a:lnTo>
                    <a:lnTo>
                      <a:pt x="40" y="275"/>
                    </a:lnTo>
                    <a:lnTo>
                      <a:pt x="23" y="273"/>
                    </a:lnTo>
                    <a:lnTo>
                      <a:pt x="6" y="271"/>
                    </a:lnTo>
                    <a:lnTo>
                      <a:pt x="2" y="267"/>
                    </a:lnTo>
                    <a:lnTo>
                      <a:pt x="0" y="265"/>
                    </a:lnTo>
                    <a:lnTo>
                      <a:pt x="2" y="263"/>
                    </a:lnTo>
                    <a:lnTo>
                      <a:pt x="6" y="261"/>
                    </a:lnTo>
                    <a:lnTo>
                      <a:pt x="8" y="257"/>
                    </a:lnTo>
                    <a:lnTo>
                      <a:pt x="10" y="255"/>
                    </a:lnTo>
                    <a:lnTo>
                      <a:pt x="13" y="254"/>
                    </a:lnTo>
                    <a:lnTo>
                      <a:pt x="15" y="252"/>
                    </a:lnTo>
                    <a:lnTo>
                      <a:pt x="17" y="244"/>
                    </a:lnTo>
                    <a:lnTo>
                      <a:pt x="19" y="236"/>
                    </a:lnTo>
                    <a:lnTo>
                      <a:pt x="21" y="234"/>
                    </a:lnTo>
                    <a:lnTo>
                      <a:pt x="25" y="231"/>
                    </a:lnTo>
                    <a:lnTo>
                      <a:pt x="27" y="229"/>
                    </a:lnTo>
                    <a:lnTo>
                      <a:pt x="29" y="227"/>
                    </a:lnTo>
                    <a:lnTo>
                      <a:pt x="31" y="225"/>
                    </a:lnTo>
                    <a:lnTo>
                      <a:pt x="35" y="223"/>
                    </a:lnTo>
                    <a:lnTo>
                      <a:pt x="36" y="209"/>
                    </a:lnTo>
                    <a:lnTo>
                      <a:pt x="40" y="198"/>
                    </a:lnTo>
                    <a:lnTo>
                      <a:pt x="42" y="196"/>
                    </a:lnTo>
                    <a:lnTo>
                      <a:pt x="44" y="192"/>
                    </a:lnTo>
                    <a:lnTo>
                      <a:pt x="46" y="190"/>
                    </a:lnTo>
                    <a:lnTo>
                      <a:pt x="48" y="188"/>
                    </a:lnTo>
                    <a:lnTo>
                      <a:pt x="52" y="184"/>
                    </a:lnTo>
                    <a:lnTo>
                      <a:pt x="54" y="18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2592317" y="4461584"/>
                <a:ext cx="408986" cy="548932"/>
              </a:xfrm>
              <a:custGeom>
                <a:avLst/>
                <a:gdLst>
                  <a:gd name="T0" fmla="*/ 2147483647 w 311"/>
                  <a:gd name="T1" fmla="*/ 2147483647 h 435"/>
                  <a:gd name="T2" fmla="*/ 2147483647 w 311"/>
                  <a:gd name="T3" fmla="*/ 2147483647 h 435"/>
                  <a:gd name="T4" fmla="*/ 2147483647 w 311"/>
                  <a:gd name="T5" fmla="*/ 2147483647 h 435"/>
                  <a:gd name="T6" fmla="*/ 2147483647 w 311"/>
                  <a:gd name="T7" fmla="*/ 2147483647 h 435"/>
                  <a:gd name="T8" fmla="*/ 2147483647 w 311"/>
                  <a:gd name="T9" fmla="*/ 2147483647 h 435"/>
                  <a:gd name="T10" fmla="*/ 2147483647 w 311"/>
                  <a:gd name="T11" fmla="*/ 2147483647 h 435"/>
                  <a:gd name="T12" fmla="*/ 2147483647 w 311"/>
                  <a:gd name="T13" fmla="*/ 2147483647 h 435"/>
                  <a:gd name="T14" fmla="*/ 2147483647 w 311"/>
                  <a:gd name="T15" fmla="*/ 2147483647 h 435"/>
                  <a:gd name="T16" fmla="*/ 2147483647 w 311"/>
                  <a:gd name="T17" fmla="*/ 2147483647 h 435"/>
                  <a:gd name="T18" fmla="*/ 2147483647 w 311"/>
                  <a:gd name="T19" fmla="*/ 2147483647 h 435"/>
                  <a:gd name="T20" fmla="*/ 2147483647 w 311"/>
                  <a:gd name="T21" fmla="*/ 2147483647 h 435"/>
                  <a:gd name="T22" fmla="*/ 2147483647 w 311"/>
                  <a:gd name="T23" fmla="*/ 2147483647 h 435"/>
                  <a:gd name="T24" fmla="*/ 2147483647 w 311"/>
                  <a:gd name="T25" fmla="*/ 2147483647 h 435"/>
                  <a:gd name="T26" fmla="*/ 2147483647 w 311"/>
                  <a:gd name="T27" fmla="*/ 2147483647 h 435"/>
                  <a:gd name="T28" fmla="*/ 2147483647 w 311"/>
                  <a:gd name="T29" fmla="*/ 2147483647 h 435"/>
                  <a:gd name="T30" fmla="*/ 2147483647 w 311"/>
                  <a:gd name="T31" fmla="*/ 2147483647 h 435"/>
                  <a:gd name="T32" fmla="*/ 2147483647 w 311"/>
                  <a:gd name="T33" fmla="*/ 2147483647 h 435"/>
                  <a:gd name="T34" fmla="*/ 2147483647 w 311"/>
                  <a:gd name="T35" fmla="*/ 2147483647 h 435"/>
                  <a:gd name="T36" fmla="*/ 2147483647 w 311"/>
                  <a:gd name="T37" fmla="*/ 2147483647 h 435"/>
                  <a:gd name="T38" fmla="*/ 2147483647 w 311"/>
                  <a:gd name="T39" fmla="*/ 2147483647 h 435"/>
                  <a:gd name="T40" fmla="*/ 2147483647 w 311"/>
                  <a:gd name="T41" fmla="*/ 2147483647 h 435"/>
                  <a:gd name="T42" fmla="*/ 2147483647 w 311"/>
                  <a:gd name="T43" fmla="*/ 2147483647 h 435"/>
                  <a:gd name="T44" fmla="*/ 2147483647 w 311"/>
                  <a:gd name="T45" fmla="*/ 2147483647 h 435"/>
                  <a:gd name="T46" fmla="*/ 2147483647 w 311"/>
                  <a:gd name="T47" fmla="*/ 2147483647 h 435"/>
                  <a:gd name="T48" fmla="*/ 2147483647 w 311"/>
                  <a:gd name="T49" fmla="*/ 2147483647 h 435"/>
                  <a:gd name="T50" fmla="*/ 2147483647 w 311"/>
                  <a:gd name="T51" fmla="*/ 2147483647 h 435"/>
                  <a:gd name="T52" fmla="*/ 2147483647 w 311"/>
                  <a:gd name="T53" fmla="*/ 2147483647 h 435"/>
                  <a:gd name="T54" fmla="*/ 2147483647 w 311"/>
                  <a:gd name="T55" fmla="*/ 2147483647 h 435"/>
                  <a:gd name="T56" fmla="*/ 2147483647 w 311"/>
                  <a:gd name="T57" fmla="*/ 2147483647 h 435"/>
                  <a:gd name="T58" fmla="*/ 2147483647 w 311"/>
                  <a:gd name="T59" fmla="*/ 2147483647 h 435"/>
                  <a:gd name="T60" fmla="*/ 2147483647 w 311"/>
                  <a:gd name="T61" fmla="*/ 2147483647 h 435"/>
                  <a:gd name="T62" fmla="*/ 2147483647 w 311"/>
                  <a:gd name="T63" fmla="*/ 0 h 435"/>
                  <a:gd name="T64" fmla="*/ 2147483647 w 311"/>
                  <a:gd name="T65" fmla="*/ 2147483647 h 435"/>
                  <a:gd name="T66" fmla="*/ 2147483647 w 311"/>
                  <a:gd name="T67" fmla="*/ 2147483647 h 435"/>
                  <a:gd name="T68" fmla="*/ 2147483647 w 311"/>
                  <a:gd name="T69" fmla="*/ 2147483647 h 435"/>
                  <a:gd name="T70" fmla="*/ 2147483647 w 311"/>
                  <a:gd name="T71" fmla="*/ 2147483647 h 435"/>
                  <a:gd name="T72" fmla="*/ 2147483647 w 311"/>
                  <a:gd name="T73" fmla="*/ 2147483647 h 435"/>
                  <a:gd name="T74" fmla="*/ 2147483647 w 311"/>
                  <a:gd name="T75" fmla="*/ 2147483647 h 435"/>
                  <a:gd name="T76" fmla="*/ 2147483647 w 311"/>
                  <a:gd name="T77" fmla="*/ 2147483647 h 435"/>
                  <a:gd name="T78" fmla="*/ 2147483647 w 311"/>
                  <a:gd name="T79" fmla="*/ 2147483647 h 435"/>
                  <a:gd name="T80" fmla="*/ 2147483647 w 311"/>
                  <a:gd name="T81" fmla="*/ 2147483647 h 435"/>
                  <a:gd name="T82" fmla="*/ 2147483647 w 311"/>
                  <a:gd name="T83" fmla="*/ 2147483647 h 435"/>
                  <a:gd name="T84" fmla="*/ 2147483647 w 311"/>
                  <a:gd name="T85" fmla="*/ 2147483647 h 435"/>
                  <a:gd name="T86" fmla="*/ 2147483647 w 311"/>
                  <a:gd name="T87" fmla="*/ 2147483647 h 435"/>
                  <a:gd name="T88" fmla="*/ 2147483647 w 311"/>
                  <a:gd name="T89" fmla="*/ 2147483647 h 435"/>
                  <a:gd name="T90" fmla="*/ 2147483647 w 311"/>
                  <a:gd name="T91" fmla="*/ 2147483647 h 435"/>
                  <a:gd name="T92" fmla="*/ 2147483647 w 311"/>
                  <a:gd name="T93" fmla="*/ 2147483647 h 435"/>
                  <a:gd name="T94" fmla="*/ 2147483647 w 311"/>
                  <a:gd name="T95" fmla="*/ 2147483647 h 435"/>
                  <a:gd name="T96" fmla="*/ 2147483647 w 311"/>
                  <a:gd name="T97" fmla="*/ 2147483647 h 435"/>
                  <a:gd name="T98" fmla="*/ 2147483647 w 311"/>
                  <a:gd name="T99" fmla="*/ 2147483647 h 435"/>
                  <a:gd name="T100" fmla="*/ 2147483647 w 311"/>
                  <a:gd name="T101" fmla="*/ 2147483647 h 435"/>
                  <a:gd name="T102" fmla="*/ 2147483647 w 311"/>
                  <a:gd name="T103" fmla="*/ 2147483647 h 435"/>
                  <a:gd name="T104" fmla="*/ 2147483647 w 311"/>
                  <a:gd name="T105" fmla="*/ 2147483647 h 435"/>
                  <a:gd name="T106" fmla="*/ 2147483647 w 311"/>
                  <a:gd name="T107" fmla="*/ 2147483647 h 435"/>
                  <a:gd name="T108" fmla="*/ 2147483647 w 311"/>
                  <a:gd name="T109" fmla="*/ 2147483647 h 435"/>
                  <a:gd name="T110" fmla="*/ 2147483647 w 311"/>
                  <a:gd name="T111" fmla="*/ 2147483647 h 435"/>
                  <a:gd name="T112" fmla="*/ 2147483647 w 311"/>
                  <a:gd name="T113" fmla="*/ 2147483647 h 435"/>
                  <a:gd name="T114" fmla="*/ 2147483647 w 311"/>
                  <a:gd name="T115" fmla="*/ 2147483647 h 4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1"/>
                  <a:gd name="T175" fmla="*/ 0 h 435"/>
                  <a:gd name="T176" fmla="*/ 311 w 311"/>
                  <a:gd name="T177" fmla="*/ 435 h 4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1" h="435">
                    <a:moveTo>
                      <a:pt x="238" y="291"/>
                    </a:moveTo>
                    <a:lnTo>
                      <a:pt x="233" y="297"/>
                    </a:lnTo>
                    <a:lnTo>
                      <a:pt x="223" y="305"/>
                    </a:lnTo>
                    <a:lnTo>
                      <a:pt x="221" y="307"/>
                    </a:lnTo>
                    <a:lnTo>
                      <a:pt x="219" y="309"/>
                    </a:lnTo>
                    <a:lnTo>
                      <a:pt x="217" y="312"/>
                    </a:lnTo>
                    <a:lnTo>
                      <a:pt x="215" y="314"/>
                    </a:lnTo>
                    <a:lnTo>
                      <a:pt x="211" y="316"/>
                    </a:lnTo>
                    <a:lnTo>
                      <a:pt x="210" y="318"/>
                    </a:lnTo>
                    <a:lnTo>
                      <a:pt x="206" y="332"/>
                    </a:lnTo>
                    <a:lnTo>
                      <a:pt x="204" y="343"/>
                    </a:lnTo>
                    <a:lnTo>
                      <a:pt x="202" y="345"/>
                    </a:lnTo>
                    <a:lnTo>
                      <a:pt x="200" y="349"/>
                    </a:lnTo>
                    <a:lnTo>
                      <a:pt x="196" y="351"/>
                    </a:lnTo>
                    <a:lnTo>
                      <a:pt x="194" y="353"/>
                    </a:lnTo>
                    <a:lnTo>
                      <a:pt x="192" y="355"/>
                    </a:lnTo>
                    <a:lnTo>
                      <a:pt x="190" y="357"/>
                    </a:lnTo>
                    <a:lnTo>
                      <a:pt x="188" y="364"/>
                    </a:lnTo>
                    <a:lnTo>
                      <a:pt x="185" y="372"/>
                    </a:lnTo>
                    <a:lnTo>
                      <a:pt x="183" y="374"/>
                    </a:lnTo>
                    <a:lnTo>
                      <a:pt x="181" y="378"/>
                    </a:lnTo>
                    <a:lnTo>
                      <a:pt x="177" y="380"/>
                    </a:lnTo>
                    <a:lnTo>
                      <a:pt x="175" y="381"/>
                    </a:lnTo>
                    <a:lnTo>
                      <a:pt x="173" y="383"/>
                    </a:lnTo>
                    <a:lnTo>
                      <a:pt x="171" y="387"/>
                    </a:lnTo>
                    <a:lnTo>
                      <a:pt x="171" y="391"/>
                    </a:lnTo>
                    <a:lnTo>
                      <a:pt x="171" y="397"/>
                    </a:lnTo>
                    <a:lnTo>
                      <a:pt x="173" y="399"/>
                    </a:lnTo>
                    <a:lnTo>
                      <a:pt x="175" y="401"/>
                    </a:lnTo>
                    <a:lnTo>
                      <a:pt x="173" y="403"/>
                    </a:lnTo>
                    <a:lnTo>
                      <a:pt x="171" y="406"/>
                    </a:lnTo>
                    <a:lnTo>
                      <a:pt x="167" y="408"/>
                    </a:lnTo>
                    <a:lnTo>
                      <a:pt x="165" y="410"/>
                    </a:lnTo>
                    <a:lnTo>
                      <a:pt x="163" y="414"/>
                    </a:lnTo>
                    <a:lnTo>
                      <a:pt x="162" y="416"/>
                    </a:lnTo>
                    <a:lnTo>
                      <a:pt x="158" y="418"/>
                    </a:lnTo>
                    <a:lnTo>
                      <a:pt x="156" y="420"/>
                    </a:lnTo>
                    <a:lnTo>
                      <a:pt x="154" y="424"/>
                    </a:lnTo>
                    <a:lnTo>
                      <a:pt x="150" y="426"/>
                    </a:lnTo>
                    <a:lnTo>
                      <a:pt x="148" y="428"/>
                    </a:lnTo>
                    <a:lnTo>
                      <a:pt x="146" y="429"/>
                    </a:lnTo>
                    <a:lnTo>
                      <a:pt x="144" y="433"/>
                    </a:lnTo>
                    <a:lnTo>
                      <a:pt x="142" y="435"/>
                    </a:lnTo>
                    <a:lnTo>
                      <a:pt x="137" y="435"/>
                    </a:lnTo>
                    <a:lnTo>
                      <a:pt x="133" y="435"/>
                    </a:lnTo>
                    <a:lnTo>
                      <a:pt x="129" y="433"/>
                    </a:lnTo>
                    <a:lnTo>
                      <a:pt x="127" y="429"/>
                    </a:lnTo>
                    <a:lnTo>
                      <a:pt x="119" y="428"/>
                    </a:lnTo>
                    <a:lnTo>
                      <a:pt x="112" y="426"/>
                    </a:lnTo>
                    <a:lnTo>
                      <a:pt x="110" y="424"/>
                    </a:lnTo>
                    <a:lnTo>
                      <a:pt x="108" y="420"/>
                    </a:lnTo>
                    <a:lnTo>
                      <a:pt x="85" y="418"/>
                    </a:lnTo>
                    <a:lnTo>
                      <a:pt x="64" y="416"/>
                    </a:lnTo>
                    <a:lnTo>
                      <a:pt x="62" y="414"/>
                    </a:lnTo>
                    <a:lnTo>
                      <a:pt x="60" y="410"/>
                    </a:lnTo>
                    <a:lnTo>
                      <a:pt x="60" y="406"/>
                    </a:lnTo>
                    <a:lnTo>
                      <a:pt x="60" y="401"/>
                    </a:lnTo>
                    <a:lnTo>
                      <a:pt x="62" y="399"/>
                    </a:lnTo>
                    <a:lnTo>
                      <a:pt x="64" y="397"/>
                    </a:lnTo>
                    <a:lnTo>
                      <a:pt x="68" y="391"/>
                    </a:lnTo>
                    <a:lnTo>
                      <a:pt x="68" y="381"/>
                    </a:lnTo>
                    <a:lnTo>
                      <a:pt x="68" y="372"/>
                    </a:lnTo>
                    <a:lnTo>
                      <a:pt x="64" y="368"/>
                    </a:lnTo>
                    <a:lnTo>
                      <a:pt x="62" y="364"/>
                    </a:lnTo>
                    <a:lnTo>
                      <a:pt x="60" y="362"/>
                    </a:lnTo>
                    <a:lnTo>
                      <a:pt x="64" y="358"/>
                    </a:lnTo>
                    <a:lnTo>
                      <a:pt x="69" y="353"/>
                    </a:lnTo>
                    <a:lnTo>
                      <a:pt x="71" y="351"/>
                    </a:lnTo>
                    <a:lnTo>
                      <a:pt x="73" y="349"/>
                    </a:lnTo>
                    <a:lnTo>
                      <a:pt x="73" y="337"/>
                    </a:lnTo>
                    <a:lnTo>
                      <a:pt x="73" y="328"/>
                    </a:lnTo>
                    <a:lnTo>
                      <a:pt x="71" y="326"/>
                    </a:lnTo>
                    <a:lnTo>
                      <a:pt x="69" y="324"/>
                    </a:lnTo>
                    <a:lnTo>
                      <a:pt x="58" y="322"/>
                    </a:lnTo>
                    <a:lnTo>
                      <a:pt x="45" y="318"/>
                    </a:lnTo>
                    <a:lnTo>
                      <a:pt x="43" y="316"/>
                    </a:lnTo>
                    <a:lnTo>
                      <a:pt x="41" y="314"/>
                    </a:lnTo>
                    <a:lnTo>
                      <a:pt x="37" y="297"/>
                    </a:lnTo>
                    <a:lnTo>
                      <a:pt x="35" y="280"/>
                    </a:lnTo>
                    <a:lnTo>
                      <a:pt x="33" y="278"/>
                    </a:lnTo>
                    <a:lnTo>
                      <a:pt x="31" y="276"/>
                    </a:lnTo>
                    <a:lnTo>
                      <a:pt x="27" y="264"/>
                    </a:lnTo>
                    <a:lnTo>
                      <a:pt x="25" y="251"/>
                    </a:lnTo>
                    <a:lnTo>
                      <a:pt x="23" y="249"/>
                    </a:lnTo>
                    <a:lnTo>
                      <a:pt x="21" y="247"/>
                    </a:lnTo>
                    <a:lnTo>
                      <a:pt x="18" y="234"/>
                    </a:lnTo>
                    <a:lnTo>
                      <a:pt x="16" y="222"/>
                    </a:lnTo>
                    <a:lnTo>
                      <a:pt x="14" y="220"/>
                    </a:lnTo>
                    <a:lnTo>
                      <a:pt x="12" y="218"/>
                    </a:lnTo>
                    <a:lnTo>
                      <a:pt x="8" y="192"/>
                    </a:lnTo>
                    <a:lnTo>
                      <a:pt x="6" y="165"/>
                    </a:lnTo>
                    <a:lnTo>
                      <a:pt x="4" y="161"/>
                    </a:lnTo>
                    <a:lnTo>
                      <a:pt x="0" y="159"/>
                    </a:lnTo>
                    <a:lnTo>
                      <a:pt x="6" y="149"/>
                    </a:lnTo>
                    <a:lnTo>
                      <a:pt x="12" y="140"/>
                    </a:lnTo>
                    <a:lnTo>
                      <a:pt x="14" y="138"/>
                    </a:lnTo>
                    <a:lnTo>
                      <a:pt x="16" y="136"/>
                    </a:lnTo>
                    <a:lnTo>
                      <a:pt x="18" y="132"/>
                    </a:lnTo>
                    <a:lnTo>
                      <a:pt x="21" y="130"/>
                    </a:lnTo>
                    <a:lnTo>
                      <a:pt x="23" y="128"/>
                    </a:lnTo>
                    <a:lnTo>
                      <a:pt x="25" y="126"/>
                    </a:lnTo>
                    <a:lnTo>
                      <a:pt x="27" y="119"/>
                    </a:lnTo>
                    <a:lnTo>
                      <a:pt x="31" y="111"/>
                    </a:lnTo>
                    <a:lnTo>
                      <a:pt x="33" y="109"/>
                    </a:lnTo>
                    <a:lnTo>
                      <a:pt x="35" y="107"/>
                    </a:lnTo>
                    <a:lnTo>
                      <a:pt x="37" y="86"/>
                    </a:lnTo>
                    <a:lnTo>
                      <a:pt x="41" y="67"/>
                    </a:lnTo>
                    <a:lnTo>
                      <a:pt x="68" y="67"/>
                    </a:lnTo>
                    <a:lnTo>
                      <a:pt x="83" y="67"/>
                    </a:lnTo>
                    <a:lnTo>
                      <a:pt x="85" y="67"/>
                    </a:lnTo>
                    <a:lnTo>
                      <a:pt x="87" y="65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91" y="59"/>
                    </a:lnTo>
                    <a:lnTo>
                      <a:pt x="92" y="57"/>
                    </a:lnTo>
                    <a:lnTo>
                      <a:pt x="96" y="38"/>
                    </a:lnTo>
                    <a:lnTo>
                      <a:pt x="98" y="19"/>
                    </a:lnTo>
                    <a:lnTo>
                      <a:pt x="110" y="19"/>
                    </a:lnTo>
                    <a:lnTo>
                      <a:pt x="115" y="19"/>
                    </a:lnTo>
                    <a:lnTo>
                      <a:pt x="117" y="17"/>
                    </a:lnTo>
                    <a:lnTo>
                      <a:pt x="117" y="15"/>
                    </a:lnTo>
                    <a:lnTo>
                      <a:pt x="119" y="11"/>
                    </a:lnTo>
                    <a:lnTo>
                      <a:pt x="121" y="9"/>
                    </a:lnTo>
                    <a:lnTo>
                      <a:pt x="129" y="7"/>
                    </a:lnTo>
                    <a:lnTo>
                      <a:pt x="137" y="3"/>
                    </a:lnTo>
                    <a:lnTo>
                      <a:pt x="139" y="2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50" y="0"/>
                    </a:lnTo>
                    <a:lnTo>
                      <a:pt x="154" y="2"/>
                    </a:lnTo>
                    <a:lnTo>
                      <a:pt x="156" y="3"/>
                    </a:lnTo>
                    <a:lnTo>
                      <a:pt x="158" y="11"/>
                    </a:lnTo>
                    <a:lnTo>
                      <a:pt x="162" y="19"/>
                    </a:lnTo>
                    <a:lnTo>
                      <a:pt x="163" y="21"/>
                    </a:lnTo>
                    <a:lnTo>
                      <a:pt x="165" y="25"/>
                    </a:lnTo>
                    <a:lnTo>
                      <a:pt x="173" y="27"/>
                    </a:lnTo>
                    <a:lnTo>
                      <a:pt x="181" y="28"/>
                    </a:lnTo>
                    <a:lnTo>
                      <a:pt x="183" y="30"/>
                    </a:lnTo>
                    <a:lnTo>
                      <a:pt x="185" y="34"/>
                    </a:lnTo>
                    <a:lnTo>
                      <a:pt x="192" y="36"/>
                    </a:lnTo>
                    <a:lnTo>
                      <a:pt x="200" y="38"/>
                    </a:lnTo>
                    <a:lnTo>
                      <a:pt x="202" y="42"/>
                    </a:lnTo>
                    <a:lnTo>
                      <a:pt x="204" y="44"/>
                    </a:lnTo>
                    <a:lnTo>
                      <a:pt x="211" y="51"/>
                    </a:lnTo>
                    <a:lnTo>
                      <a:pt x="219" y="57"/>
                    </a:lnTo>
                    <a:lnTo>
                      <a:pt x="221" y="59"/>
                    </a:lnTo>
                    <a:lnTo>
                      <a:pt x="223" y="63"/>
                    </a:lnTo>
                    <a:lnTo>
                      <a:pt x="227" y="69"/>
                    </a:lnTo>
                    <a:lnTo>
                      <a:pt x="229" y="76"/>
                    </a:lnTo>
                    <a:lnTo>
                      <a:pt x="231" y="80"/>
                    </a:lnTo>
                    <a:lnTo>
                      <a:pt x="233" y="82"/>
                    </a:lnTo>
                    <a:lnTo>
                      <a:pt x="238" y="82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48" y="76"/>
                    </a:lnTo>
                    <a:lnTo>
                      <a:pt x="250" y="80"/>
                    </a:lnTo>
                    <a:lnTo>
                      <a:pt x="254" y="82"/>
                    </a:lnTo>
                    <a:lnTo>
                      <a:pt x="256" y="84"/>
                    </a:lnTo>
                    <a:lnTo>
                      <a:pt x="257" y="86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5" y="94"/>
                    </a:lnTo>
                    <a:lnTo>
                      <a:pt x="267" y="96"/>
                    </a:lnTo>
                    <a:lnTo>
                      <a:pt x="269" y="99"/>
                    </a:lnTo>
                    <a:lnTo>
                      <a:pt x="273" y="101"/>
                    </a:lnTo>
                    <a:lnTo>
                      <a:pt x="275" y="103"/>
                    </a:lnTo>
                    <a:lnTo>
                      <a:pt x="277" y="107"/>
                    </a:lnTo>
                    <a:lnTo>
                      <a:pt x="279" y="109"/>
                    </a:lnTo>
                    <a:lnTo>
                      <a:pt x="282" y="111"/>
                    </a:lnTo>
                    <a:lnTo>
                      <a:pt x="288" y="113"/>
                    </a:lnTo>
                    <a:lnTo>
                      <a:pt x="296" y="117"/>
                    </a:lnTo>
                    <a:lnTo>
                      <a:pt x="298" y="119"/>
                    </a:lnTo>
                    <a:lnTo>
                      <a:pt x="302" y="121"/>
                    </a:lnTo>
                    <a:lnTo>
                      <a:pt x="304" y="136"/>
                    </a:lnTo>
                    <a:lnTo>
                      <a:pt x="305" y="149"/>
                    </a:lnTo>
                    <a:lnTo>
                      <a:pt x="307" y="165"/>
                    </a:lnTo>
                    <a:lnTo>
                      <a:pt x="311" y="178"/>
                    </a:lnTo>
                    <a:lnTo>
                      <a:pt x="307" y="182"/>
                    </a:lnTo>
                    <a:lnTo>
                      <a:pt x="305" y="184"/>
                    </a:lnTo>
                    <a:lnTo>
                      <a:pt x="284" y="184"/>
                    </a:lnTo>
                    <a:lnTo>
                      <a:pt x="261" y="184"/>
                    </a:lnTo>
                    <a:lnTo>
                      <a:pt x="261" y="190"/>
                    </a:lnTo>
                    <a:lnTo>
                      <a:pt x="261" y="197"/>
                    </a:lnTo>
                    <a:lnTo>
                      <a:pt x="259" y="201"/>
                    </a:lnTo>
                    <a:lnTo>
                      <a:pt x="257" y="203"/>
                    </a:lnTo>
                    <a:lnTo>
                      <a:pt x="256" y="201"/>
                    </a:lnTo>
                    <a:lnTo>
                      <a:pt x="254" y="197"/>
                    </a:lnTo>
                    <a:lnTo>
                      <a:pt x="254" y="190"/>
                    </a:lnTo>
                    <a:lnTo>
                      <a:pt x="254" y="184"/>
                    </a:lnTo>
                    <a:lnTo>
                      <a:pt x="246" y="184"/>
                    </a:lnTo>
                    <a:lnTo>
                      <a:pt x="238" y="184"/>
                    </a:lnTo>
                    <a:lnTo>
                      <a:pt x="236" y="182"/>
                    </a:lnTo>
                    <a:lnTo>
                      <a:pt x="233" y="178"/>
                    </a:lnTo>
                    <a:lnTo>
                      <a:pt x="236" y="176"/>
                    </a:lnTo>
                    <a:lnTo>
                      <a:pt x="238" y="174"/>
                    </a:lnTo>
                    <a:lnTo>
                      <a:pt x="238" y="169"/>
                    </a:lnTo>
                    <a:lnTo>
                      <a:pt x="238" y="165"/>
                    </a:lnTo>
                    <a:lnTo>
                      <a:pt x="236" y="161"/>
                    </a:lnTo>
                    <a:lnTo>
                      <a:pt x="233" y="159"/>
                    </a:lnTo>
                    <a:lnTo>
                      <a:pt x="213" y="159"/>
                    </a:lnTo>
                    <a:lnTo>
                      <a:pt x="194" y="159"/>
                    </a:lnTo>
                    <a:lnTo>
                      <a:pt x="192" y="161"/>
                    </a:lnTo>
                    <a:lnTo>
                      <a:pt x="190" y="165"/>
                    </a:lnTo>
                    <a:lnTo>
                      <a:pt x="186" y="169"/>
                    </a:lnTo>
                    <a:lnTo>
                      <a:pt x="186" y="178"/>
                    </a:lnTo>
                    <a:lnTo>
                      <a:pt x="186" y="190"/>
                    </a:lnTo>
                    <a:lnTo>
                      <a:pt x="190" y="193"/>
                    </a:lnTo>
                    <a:lnTo>
                      <a:pt x="192" y="195"/>
                    </a:lnTo>
                    <a:lnTo>
                      <a:pt x="194" y="197"/>
                    </a:lnTo>
                    <a:lnTo>
                      <a:pt x="196" y="211"/>
                    </a:lnTo>
                    <a:lnTo>
                      <a:pt x="200" y="222"/>
                    </a:lnTo>
                    <a:lnTo>
                      <a:pt x="202" y="224"/>
                    </a:lnTo>
                    <a:lnTo>
                      <a:pt x="204" y="228"/>
                    </a:lnTo>
                    <a:lnTo>
                      <a:pt x="211" y="230"/>
                    </a:lnTo>
                    <a:lnTo>
                      <a:pt x="219" y="232"/>
                    </a:lnTo>
                    <a:lnTo>
                      <a:pt x="221" y="234"/>
                    </a:lnTo>
                    <a:lnTo>
                      <a:pt x="223" y="236"/>
                    </a:lnTo>
                    <a:lnTo>
                      <a:pt x="231" y="238"/>
                    </a:lnTo>
                    <a:lnTo>
                      <a:pt x="275" y="236"/>
                    </a:lnTo>
                    <a:lnTo>
                      <a:pt x="286" y="236"/>
                    </a:lnTo>
                    <a:lnTo>
                      <a:pt x="300" y="236"/>
                    </a:lnTo>
                    <a:lnTo>
                      <a:pt x="296" y="245"/>
                    </a:lnTo>
                    <a:lnTo>
                      <a:pt x="292" y="257"/>
                    </a:lnTo>
                    <a:lnTo>
                      <a:pt x="288" y="259"/>
                    </a:lnTo>
                    <a:lnTo>
                      <a:pt x="286" y="261"/>
                    </a:lnTo>
                    <a:lnTo>
                      <a:pt x="284" y="263"/>
                    </a:lnTo>
                    <a:lnTo>
                      <a:pt x="282" y="266"/>
                    </a:lnTo>
                    <a:lnTo>
                      <a:pt x="279" y="268"/>
                    </a:lnTo>
                    <a:lnTo>
                      <a:pt x="277" y="270"/>
                    </a:lnTo>
                    <a:lnTo>
                      <a:pt x="275" y="276"/>
                    </a:lnTo>
                    <a:lnTo>
                      <a:pt x="275" y="284"/>
                    </a:lnTo>
                    <a:lnTo>
                      <a:pt x="263" y="284"/>
                    </a:lnTo>
                    <a:lnTo>
                      <a:pt x="254" y="286"/>
                    </a:lnTo>
                    <a:lnTo>
                      <a:pt x="246" y="287"/>
                    </a:lnTo>
                    <a:lnTo>
                      <a:pt x="238" y="29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3368947" y="4449796"/>
                <a:ext cx="609788" cy="476527"/>
              </a:xfrm>
              <a:custGeom>
                <a:avLst/>
                <a:gdLst>
                  <a:gd name="T0" fmla="*/ 2147483647 w 465"/>
                  <a:gd name="T1" fmla="*/ 2147483647 h 378"/>
                  <a:gd name="T2" fmla="*/ 2147483647 w 465"/>
                  <a:gd name="T3" fmla="*/ 2147483647 h 378"/>
                  <a:gd name="T4" fmla="*/ 2147483647 w 465"/>
                  <a:gd name="T5" fmla="*/ 2147483647 h 378"/>
                  <a:gd name="T6" fmla="*/ 2147483647 w 465"/>
                  <a:gd name="T7" fmla="*/ 2147483647 h 378"/>
                  <a:gd name="T8" fmla="*/ 2147483647 w 465"/>
                  <a:gd name="T9" fmla="*/ 2147483647 h 378"/>
                  <a:gd name="T10" fmla="*/ 2147483647 w 465"/>
                  <a:gd name="T11" fmla="*/ 2147483647 h 378"/>
                  <a:gd name="T12" fmla="*/ 2147483647 w 465"/>
                  <a:gd name="T13" fmla="*/ 2147483647 h 378"/>
                  <a:gd name="T14" fmla="*/ 0 w 465"/>
                  <a:gd name="T15" fmla="*/ 2147483647 h 378"/>
                  <a:gd name="T16" fmla="*/ 2147483647 w 465"/>
                  <a:gd name="T17" fmla="*/ 2147483647 h 378"/>
                  <a:gd name="T18" fmla="*/ 2147483647 w 465"/>
                  <a:gd name="T19" fmla="*/ 2147483647 h 378"/>
                  <a:gd name="T20" fmla="*/ 2147483647 w 465"/>
                  <a:gd name="T21" fmla="*/ 2147483647 h 378"/>
                  <a:gd name="T22" fmla="*/ 2147483647 w 465"/>
                  <a:gd name="T23" fmla="*/ 2147483647 h 378"/>
                  <a:gd name="T24" fmla="*/ 2147483647 w 465"/>
                  <a:gd name="T25" fmla="*/ 2147483647 h 378"/>
                  <a:gd name="T26" fmla="*/ 2147483647 w 465"/>
                  <a:gd name="T27" fmla="*/ 2147483647 h 378"/>
                  <a:gd name="T28" fmla="*/ 2147483647 w 465"/>
                  <a:gd name="T29" fmla="*/ 2147483647 h 378"/>
                  <a:gd name="T30" fmla="*/ 2147483647 w 465"/>
                  <a:gd name="T31" fmla="*/ 2147483647 h 378"/>
                  <a:gd name="T32" fmla="*/ 2147483647 w 465"/>
                  <a:gd name="T33" fmla="*/ 2147483647 h 378"/>
                  <a:gd name="T34" fmla="*/ 2147483647 w 465"/>
                  <a:gd name="T35" fmla="*/ 2147483647 h 378"/>
                  <a:gd name="T36" fmla="*/ 2147483647 w 465"/>
                  <a:gd name="T37" fmla="*/ 2147483647 h 378"/>
                  <a:gd name="T38" fmla="*/ 2147483647 w 465"/>
                  <a:gd name="T39" fmla="*/ 2147483647 h 378"/>
                  <a:gd name="T40" fmla="*/ 2147483647 w 465"/>
                  <a:gd name="T41" fmla="*/ 2147483647 h 378"/>
                  <a:gd name="T42" fmla="*/ 2147483647 w 465"/>
                  <a:gd name="T43" fmla="*/ 2147483647 h 378"/>
                  <a:gd name="T44" fmla="*/ 2147483647 w 465"/>
                  <a:gd name="T45" fmla="*/ 2147483647 h 378"/>
                  <a:gd name="T46" fmla="*/ 2147483647 w 465"/>
                  <a:gd name="T47" fmla="*/ 2147483647 h 378"/>
                  <a:gd name="T48" fmla="*/ 2147483647 w 465"/>
                  <a:gd name="T49" fmla="*/ 2147483647 h 378"/>
                  <a:gd name="T50" fmla="*/ 2147483647 w 465"/>
                  <a:gd name="T51" fmla="*/ 2147483647 h 378"/>
                  <a:gd name="T52" fmla="*/ 2147483647 w 465"/>
                  <a:gd name="T53" fmla="*/ 2147483647 h 378"/>
                  <a:gd name="T54" fmla="*/ 2147483647 w 465"/>
                  <a:gd name="T55" fmla="*/ 2147483647 h 378"/>
                  <a:gd name="T56" fmla="*/ 2147483647 w 465"/>
                  <a:gd name="T57" fmla="*/ 2147483647 h 378"/>
                  <a:gd name="T58" fmla="*/ 2147483647 w 465"/>
                  <a:gd name="T59" fmla="*/ 2147483647 h 378"/>
                  <a:gd name="T60" fmla="*/ 2147483647 w 465"/>
                  <a:gd name="T61" fmla="*/ 2147483647 h 378"/>
                  <a:gd name="T62" fmla="*/ 2147483647 w 465"/>
                  <a:gd name="T63" fmla="*/ 2147483647 h 378"/>
                  <a:gd name="T64" fmla="*/ 2147483647 w 465"/>
                  <a:gd name="T65" fmla="*/ 2147483647 h 378"/>
                  <a:gd name="T66" fmla="*/ 2147483647 w 465"/>
                  <a:gd name="T67" fmla="*/ 2147483647 h 378"/>
                  <a:gd name="T68" fmla="*/ 2147483647 w 465"/>
                  <a:gd name="T69" fmla="*/ 2147483647 h 378"/>
                  <a:gd name="T70" fmla="*/ 2147483647 w 465"/>
                  <a:gd name="T71" fmla="*/ 2147483647 h 378"/>
                  <a:gd name="T72" fmla="*/ 2147483647 w 465"/>
                  <a:gd name="T73" fmla="*/ 2147483647 h 378"/>
                  <a:gd name="T74" fmla="*/ 2147483647 w 465"/>
                  <a:gd name="T75" fmla="*/ 2147483647 h 378"/>
                  <a:gd name="T76" fmla="*/ 2147483647 w 465"/>
                  <a:gd name="T77" fmla="*/ 2147483647 h 378"/>
                  <a:gd name="T78" fmla="*/ 2147483647 w 465"/>
                  <a:gd name="T79" fmla="*/ 2147483647 h 378"/>
                  <a:gd name="T80" fmla="*/ 2147483647 w 465"/>
                  <a:gd name="T81" fmla="*/ 2147483647 h 378"/>
                  <a:gd name="T82" fmla="*/ 2147483647 w 465"/>
                  <a:gd name="T83" fmla="*/ 2147483647 h 378"/>
                  <a:gd name="T84" fmla="*/ 2147483647 w 465"/>
                  <a:gd name="T85" fmla="*/ 2147483647 h 378"/>
                  <a:gd name="T86" fmla="*/ 2147483647 w 465"/>
                  <a:gd name="T87" fmla="*/ 2147483647 h 378"/>
                  <a:gd name="T88" fmla="*/ 2147483647 w 465"/>
                  <a:gd name="T89" fmla="*/ 2147483647 h 378"/>
                  <a:gd name="T90" fmla="*/ 2147483647 w 465"/>
                  <a:gd name="T91" fmla="*/ 2147483647 h 378"/>
                  <a:gd name="T92" fmla="*/ 2147483647 w 465"/>
                  <a:gd name="T93" fmla="*/ 2147483647 h 378"/>
                  <a:gd name="T94" fmla="*/ 2147483647 w 465"/>
                  <a:gd name="T95" fmla="*/ 2147483647 h 378"/>
                  <a:gd name="T96" fmla="*/ 2147483647 w 465"/>
                  <a:gd name="T97" fmla="*/ 2147483647 h 378"/>
                  <a:gd name="T98" fmla="*/ 2147483647 w 465"/>
                  <a:gd name="T99" fmla="*/ 2147483647 h 378"/>
                  <a:gd name="T100" fmla="*/ 2147483647 w 465"/>
                  <a:gd name="T101" fmla="*/ 2147483647 h 378"/>
                  <a:gd name="T102" fmla="*/ 2147483647 w 465"/>
                  <a:gd name="T103" fmla="*/ 2147483647 h 378"/>
                  <a:gd name="T104" fmla="*/ 2147483647 w 465"/>
                  <a:gd name="T105" fmla="*/ 2147483647 h 3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5"/>
                  <a:gd name="T160" fmla="*/ 0 h 378"/>
                  <a:gd name="T161" fmla="*/ 465 w 465"/>
                  <a:gd name="T162" fmla="*/ 378 h 3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5" h="378">
                    <a:moveTo>
                      <a:pt x="115" y="338"/>
                    </a:moveTo>
                    <a:lnTo>
                      <a:pt x="112" y="338"/>
                    </a:lnTo>
                    <a:lnTo>
                      <a:pt x="106" y="338"/>
                    </a:lnTo>
                    <a:lnTo>
                      <a:pt x="104" y="334"/>
                    </a:lnTo>
                    <a:lnTo>
                      <a:pt x="102" y="328"/>
                    </a:lnTo>
                    <a:lnTo>
                      <a:pt x="100" y="326"/>
                    </a:lnTo>
                    <a:lnTo>
                      <a:pt x="96" y="324"/>
                    </a:lnTo>
                    <a:lnTo>
                      <a:pt x="94" y="322"/>
                    </a:lnTo>
                    <a:lnTo>
                      <a:pt x="92" y="319"/>
                    </a:lnTo>
                    <a:lnTo>
                      <a:pt x="90" y="317"/>
                    </a:lnTo>
                    <a:lnTo>
                      <a:pt x="87" y="315"/>
                    </a:lnTo>
                    <a:lnTo>
                      <a:pt x="85" y="313"/>
                    </a:lnTo>
                    <a:lnTo>
                      <a:pt x="83" y="309"/>
                    </a:lnTo>
                    <a:lnTo>
                      <a:pt x="79" y="307"/>
                    </a:lnTo>
                    <a:lnTo>
                      <a:pt x="77" y="305"/>
                    </a:lnTo>
                    <a:lnTo>
                      <a:pt x="75" y="297"/>
                    </a:lnTo>
                    <a:lnTo>
                      <a:pt x="73" y="290"/>
                    </a:lnTo>
                    <a:lnTo>
                      <a:pt x="69" y="288"/>
                    </a:lnTo>
                    <a:lnTo>
                      <a:pt x="67" y="286"/>
                    </a:lnTo>
                    <a:lnTo>
                      <a:pt x="66" y="284"/>
                    </a:lnTo>
                    <a:lnTo>
                      <a:pt x="64" y="280"/>
                    </a:lnTo>
                    <a:lnTo>
                      <a:pt x="62" y="278"/>
                    </a:lnTo>
                    <a:lnTo>
                      <a:pt x="58" y="276"/>
                    </a:lnTo>
                    <a:lnTo>
                      <a:pt x="46" y="273"/>
                    </a:lnTo>
                    <a:lnTo>
                      <a:pt x="35" y="271"/>
                    </a:lnTo>
                    <a:lnTo>
                      <a:pt x="31" y="269"/>
                    </a:lnTo>
                    <a:lnTo>
                      <a:pt x="29" y="267"/>
                    </a:lnTo>
                    <a:lnTo>
                      <a:pt x="27" y="263"/>
                    </a:lnTo>
                    <a:lnTo>
                      <a:pt x="23" y="261"/>
                    </a:lnTo>
                    <a:lnTo>
                      <a:pt x="21" y="259"/>
                    </a:lnTo>
                    <a:lnTo>
                      <a:pt x="20" y="257"/>
                    </a:lnTo>
                    <a:lnTo>
                      <a:pt x="18" y="250"/>
                    </a:lnTo>
                    <a:lnTo>
                      <a:pt x="16" y="242"/>
                    </a:lnTo>
                    <a:lnTo>
                      <a:pt x="12" y="240"/>
                    </a:lnTo>
                    <a:lnTo>
                      <a:pt x="10" y="238"/>
                    </a:lnTo>
                    <a:lnTo>
                      <a:pt x="8" y="230"/>
                    </a:lnTo>
                    <a:lnTo>
                      <a:pt x="6" y="223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03"/>
                    </a:lnTo>
                    <a:lnTo>
                      <a:pt x="0" y="188"/>
                    </a:lnTo>
                    <a:lnTo>
                      <a:pt x="2" y="186"/>
                    </a:lnTo>
                    <a:lnTo>
                      <a:pt x="6" y="184"/>
                    </a:lnTo>
                    <a:lnTo>
                      <a:pt x="6" y="169"/>
                    </a:lnTo>
                    <a:lnTo>
                      <a:pt x="6" y="155"/>
                    </a:lnTo>
                    <a:lnTo>
                      <a:pt x="2" y="152"/>
                    </a:lnTo>
                    <a:lnTo>
                      <a:pt x="0" y="150"/>
                    </a:lnTo>
                    <a:lnTo>
                      <a:pt x="2" y="148"/>
                    </a:lnTo>
                    <a:lnTo>
                      <a:pt x="6" y="146"/>
                    </a:lnTo>
                    <a:lnTo>
                      <a:pt x="8" y="142"/>
                    </a:lnTo>
                    <a:lnTo>
                      <a:pt x="10" y="140"/>
                    </a:lnTo>
                    <a:lnTo>
                      <a:pt x="12" y="138"/>
                    </a:lnTo>
                    <a:lnTo>
                      <a:pt x="16" y="136"/>
                    </a:lnTo>
                    <a:lnTo>
                      <a:pt x="18" y="132"/>
                    </a:lnTo>
                    <a:lnTo>
                      <a:pt x="20" y="131"/>
                    </a:lnTo>
                    <a:lnTo>
                      <a:pt x="21" y="129"/>
                    </a:lnTo>
                    <a:lnTo>
                      <a:pt x="23" y="127"/>
                    </a:lnTo>
                    <a:lnTo>
                      <a:pt x="46" y="123"/>
                    </a:lnTo>
                    <a:lnTo>
                      <a:pt x="67" y="121"/>
                    </a:lnTo>
                    <a:lnTo>
                      <a:pt x="69" y="119"/>
                    </a:lnTo>
                    <a:lnTo>
                      <a:pt x="73" y="117"/>
                    </a:lnTo>
                    <a:lnTo>
                      <a:pt x="75" y="104"/>
                    </a:lnTo>
                    <a:lnTo>
                      <a:pt x="77" y="92"/>
                    </a:lnTo>
                    <a:lnTo>
                      <a:pt x="79" y="90"/>
                    </a:lnTo>
                    <a:lnTo>
                      <a:pt x="83" y="86"/>
                    </a:lnTo>
                    <a:lnTo>
                      <a:pt x="85" y="86"/>
                    </a:lnTo>
                    <a:lnTo>
                      <a:pt x="87" y="83"/>
                    </a:lnTo>
                    <a:lnTo>
                      <a:pt x="89" y="75"/>
                    </a:lnTo>
                    <a:lnTo>
                      <a:pt x="92" y="58"/>
                    </a:lnTo>
                    <a:lnTo>
                      <a:pt x="94" y="60"/>
                    </a:lnTo>
                    <a:lnTo>
                      <a:pt x="96" y="63"/>
                    </a:lnTo>
                    <a:lnTo>
                      <a:pt x="102" y="65"/>
                    </a:lnTo>
                    <a:lnTo>
                      <a:pt x="112" y="67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31" y="58"/>
                    </a:lnTo>
                    <a:lnTo>
                      <a:pt x="133" y="56"/>
                    </a:lnTo>
                    <a:lnTo>
                      <a:pt x="135" y="54"/>
                    </a:lnTo>
                    <a:lnTo>
                      <a:pt x="138" y="52"/>
                    </a:lnTo>
                    <a:lnTo>
                      <a:pt x="140" y="48"/>
                    </a:lnTo>
                    <a:lnTo>
                      <a:pt x="167" y="46"/>
                    </a:lnTo>
                    <a:lnTo>
                      <a:pt x="194" y="44"/>
                    </a:lnTo>
                    <a:lnTo>
                      <a:pt x="196" y="40"/>
                    </a:lnTo>
                    <a:lnTo>
                      <a:pt x="198" y="38"/>
                    </a:lnTo>
                    <a:lnTo>
                      <a:pt x="200" y="37"/>
                    </a:lnTo>
                    <a:lnTo>
                      <a:pt x="204" y="35"/>
                    </a:lnTo>
                    <a:lnTo>
                      <a:pt x="206" y="31"/>
                    </a:lnTo>
                    <a:lnTo>
                      <a:pt x="208" y="29"/>
                    </a:lnTo>
                    <a:lnTo>
                      <a:pt x="211" y="27"/>
                    </a:lnTo>
                    <a:lnTo>
                      <a:pt x="213" y="25"/>
                    </a:lnTo>
                    <a:lnTo>
                      <a:pt x="215" y="21"/>
                    </a:lnTo>
                    <a:lnTo>
                      <a:pt x="217" y="19"/>
                    </a:lnTo>
                    <a:lnTo>
                      <a:pt x="231" y="17"/>
                    </a:lnTo>
                    <a:lnTo>
                      <a:pt x="242" y="13"/>
                    </a:lnTo>
                    <a:lnTo>
                      <a:pt x="244" y="12"/>
                    </a:lnTo>
                    <a:lnTo>
                      <a:pt x="248" y="10"/>
                    </a:lnTo>
                    <a:lnTo>
                      <a:pt x="250" y="8"/>
                    </a:lnTo>
                    <a:lnTo>
                      <a:pt x="252" y="6"/>
                    </a:lnTo>
                    <a:lnTo>
                      <a:pt x="254" y="2"/>
                    </a:lnTo>
                    <a:lnTo>
                      <a:pt x="255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71" y="6"/>
                    </a:lnTo>
                    <a:lnTo>
                      <a:pt x="273" y="8"/>
                    </a:lnTo>
                    <a:lnTo>
                      <a:pt x="277" y="10"/>
                    </a:lnTo>
                    <a:lnTo>
                      <a:pt x="279" y="12"/>
                    </a:lnTo>
                    <a:lnTo>
                      <a:pt x="280" y="13"/>
                    </a:lnTo>
                    <a:lnTo>
                      <a:pt x="292" y="17"/>
                    </a:lnTo>
                    <a:lnTo>
                      <a:pt x="305" y="19"/>
                    </a:lnTo>
                    <a:lnTo>
                      <a:pt x="307" y="21"/>
                    </a:lnTo>
                    <a:lnTo>
                      <a:pt x="309" y="25"/>
                    </a:lnTo>
                    <a:lnTo>
                      <a:pt x="317" y="27"/>
                    </a:lnTo>
                    <a:lnTo>
                      <a:pt x="325" y="29"/>
                    </a:lnTo>
                    <a:lnTo>
                      <a:pt x="326" y="31"/>
                    </a:lnTo>
                    <a:lnTo>
                      <a:pt x="328" y="35"/>
                    </a:lnTo>
                    <a:lnTo>
                      <a:pt x="336" y="37"/>
                    </a:lnTo>
                    <a:lnTo>
                      <a:pt x="344" y="38"/>
                    </a:lnTo>
                    <a:lnTo>
                      <a:pt x="346" y="40"/>
                    </a:lnTo>
                    <a:lnTo>
                      <a:pt x="348" y="44"/>
                    </a:lnTo>
                    <a:lnTo>
                      <a:pt x="351" y="56"/>
                    </a:lnTo>
                    <a:lnTo>
                      <a:pt x="353" y="67"/>
                    </a:lnTo>
                    <a:lnTo>
                      <a:pt x="355" y="69"/>
                    </a:lnTo>
                    <a:lnTo>
                      <a:pt x="359" y="73"/>
                    </a:lnTo>
                    <a:lnTo>
                      <a:pt x="361" y="84"/>
                    </a:lnTo>
                    <a:lnTo>
                      <a:pt x="363" y="96"/>
                    </a:lnTo>
                    <a:lnTo>
                      <a:pt x="365" y="100"/>
                    </a:lnTo>
                    <a:lnTo>
                      <a:pt x="367" y="102"/>
                    </a:lnTo>
                    <a:lnTo>
                      <a:pt x="371" y="109"/>
                    </a:lnTo>
                    <a:lnTo>
                      <a:pt x="373" y="117"/>
                    </a:lnTo>
                    <a:lnTo>
                      <a:pt x="374" y="119"/>
                    </a:lnTo>
                    <a:lnTo>
                      <a:pt x="376" y="121"/>
                    </a:lnTo>
                    <a:lnTo>
                      <a:pt x="380" y="123"/>
                    </a:lnTo>
                    <a:lnTo>
                      <a:pt x="382" y="127"/>
                    </a:lnTo>
                    <a:lnTo>
                      <a:pt x="384" y="129"/>
                    </a:lnTo>
                    <a:lnTo>
                      <a:pt x="388" y="131"/>
                    </a:lnTo>
                    <a:lnTo>
                      <a:pt x="390" y="132"/>
                    </a:lnTo>
                    <a:lnTo>
                      <a:pt x="392" y="136"/>
                    </a:lnTo>
                    <a:lnTo>
                      <a:pt x="394" y="138"/>
                    </a:lnTo>
                    <a:lnTo>
                      <a:pt x="397" y="140"/>
                    </a:lnTo>
                    <a:lnTo>
                      <a:pt x="403" y="142"/>
                    </a:lnTo>
                    <a:lnTo>
                      <a:pt x="411" y="146"/>
                    </a:lnTo>
                    <a:lnTo>
                      <a:pt x="413" y="148"/>
                    </a:lnTo>
                    <a:lnTo>
                      <a:pt x="417" y="150"/>
                    </a:lnTo>
                    <a:lnTo>
                      <a:pt x="422" y="152"/>
                    </a:lnTo>
                    <a:lnTo>
                      <a:pt x="430" y="155"/>
                    </a:lnTo>
                    <a:lnTo>
                      <a:pt x="432" y="157"/>
                    </a:lnTo>
                    <a:lnTo>
                      <a:pt x="436" y="159"/>
                    </a:lnTo>
                    <a:lnTo>
                      <a:pt x="447" y="161"/>
                    </a:lnTo>
                    <a:lnTo>
                      <a:pt x="459" y="165"/>
                    </a:lnTo>
                    <a:lnTo>
                      <a:pt x="461" y="167"/>
                    </a:lnTo>
                    <a:lnTo>
                      <a:pt x="465" y="169"/>
                    </a:lnTo>
                    <a:lnTo>
                      <a:pt x="465" y="179"/>
                    </a:lnTo>
                    <a:lnTo>
                      <a:pt x="465" y="188"/>
                    </a:lnTo>
                    <a:lnTo>
                      <a:pt x="461" y="192"/>
                    </a:lnTo>
                    <a:lnTo>
                      <a:pt x="459" y="194"/>
                    </a:lnTo>
                    <a:lnTo>
                      <a:pt x="457" y="192"/>
                    </a:lnTo>
                    <a:lnTo>
                      <a:pt x="455" y="188"/>
                    </a:lnTo>
                    <a:lnTo>
                      <a:pt x="455" y="180"/>
                    </a:lnTo>
                    <a:lnTo>
                      <a:pt x="453" y="177"/>
                    </a:lnTo>
                    <a:lnTo>
                      <a:pt x="451" y="175"/>
                    </a:lnTo>
                    <a:lnTo>
                      <a:pt x="445" y="175"/>
                    </a:lnTo>
                    <a:lnTo>
                      <a:pt x="445" y="180"/>
                    </a:lnTo>
                    <a:lnTo>
                      <a:pt x="445" y="188"/>
                    </a:lnTo>
                    <a:lnTo>
                      <a:pt x="444" y="192"/>
                    </a:lnTo>
                    <a:lnTo>
                      <a:pt x="440" y="194"/>
                    </a:lnTo>
                    <a:lnTo>
                      <a:pt x="420" y="194"/>
                    </a:lnTo>
                    <a:lnTo>
                      <a:pt x="401" y="194"/>
                    </a:lnTo>
                    <a:lnTo>
                      <a:pt x="399" y="192"/>
                    </a:lnTo>
                    <a:lnTo>
                      <a:pt x="397" y="188"/>
                    </a:lnTo>
                    <a:lnTo>
                      <a:pt x="394" y="186"/>
                    </a:lnTo>
                    <a:lnTo>
                      <a:pt x="388" y="184"/>
                    </a:lnTo>
                    <a:lnTo>
                      <a:pt x="380" y="186"/>
                    </a:lnTo>
                    <a:lnTo>
                      <a:pt x="376" y="188"/>
                    </a:lnTo>
                    <a:lnTo>
                      <a:pt x="374" y="192"/>
                    </a:lnTo>
                    <a:lnTo>
                      <a:pt x="373" y="194"/>
                    </a:lnTo>
                    <a:lnTo>
                      <a:pt x="363" y="194"/>
                    </a:lnTo>
                    <a:lnTo>
                      <a:pt x="353" y="194"/>
                    </a:lnTo>
                    <a:lnTo>
                      <a:pt x="351" y="192"/>
                    </a:lnTo>
                    <a:lnTo>
                      <a:pt x="348" y="188"/>
                    </a:lnTo>
                    <a:lnTo>
                      <a:pt x="346" y="186"/>
                    </a:lnTo>
                    <a:lnTo>
                      <a:pt x="344" y="184"/>
                    </a:lnTo>
                    <a:lnTo>
                      <a:pt x="340" y="180"/>
                    </a:lnTo>
                    <a:lnTo>
                      <a:pt x="338" y="179"/>
                    </a:lnTo>
                    <a:lnTo>
                      <a:pt x="326" y="177"/>
                    </a:lnTo>
                    <a:lnTo>
                      <a:pt x="315" y="175"/>
                    </a:lnTo>
                    <a:lnTo>
                      <a:pt x="311" y="171"/>
                    </a:lnTo>
                    <a:lnTo>
                      <a:pt x="309" y="169"/>
                    </a:lnTo>
                    <a:lnTo>
                      <a:pt x="307" y="167"/>
                    </a:lnTo>
                    <a:lnTo>
                      <a:pt x="305" y="165"/>
                    </a:lnTo>
                    <a:lnTo>
                      <a:pt x="302" y="161"/>
                    </a:lnTo>
                    <a:lnTo>
                      <a:pt x="300" y="159"/>
                    </a:lnTo>
                    <a:lnTo>
                      <a:pt x="302" y="157"/>
                    </a:lnTo>
                    <a:lnTo>
                      <a:pt x="305" y="155"/>
                    </a:lnTo>
                    <a:lnTo>
                      <a:pt x="305" y="150"/>
                    </a:lnTo>
                    <a:lnTo>
                      <a:pt x="305" y="146"/>
                    </a:lnTo>
                    <a:lnTo>
                      <a:pt x="302" y="142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296" y="136"/>
                    </a:lnTo>
                    <a:lnTo>
                      <a:pt x="288" y="136"/>
                    </a:lnTo>
                    <a:lnTo>
                      <a:pt x="271" y="136"/>
                    </a:lnTo>
                    <a:lnTo>
                      <a:pt x="271" y="142"/>
                    </a:lnTo>
                    <a:lnTo>
                      <a:pt x="271" y="150"/>
                    </a:lnTo>
                    <a:lnTo>
                      <a:pt x="269" y="152"/>
                    </a:lnTo>
                    <a:lnTo>
                      <a:pt x="267" y="155"/>
                    </a:lnTo>
                    <a:lnTo>
                      <a:pt x="263" y="157"/>
                    </a:lnTo>
                    <a:lnTo>
                      <a:pt x="261" y="159"/>
                    </a:lnTo>
                    <a:lnTo>
                      <a:pt x="259" y="161"/>
                    </a:lnTo>
                    <a:lnTo>
                      <a:pt x="255" y="165"/>
                    </a:lnTo>
                    <a:lnTo>
                      <a:pt x="254" y="180"/>
                    </a:lnTo>
                    <a:lnTo>
                      <a:pt x="252" y="198"/>
                    </a:lnTo>
                    <a:lnTo>
                      <a:pt x="250" y="202"/>
                    </a:lnTo>
                    <a:lnTo>
                      <a:pt x="248" y="203"/>
                    </a:lnTo>
                    <a:lnTo>
                      <a:pt x="244" y="205"/>
                    </a:lnTo>
                    <a:lnTo>
                      <a:pt x="242" y="207"/>
                    </a:lnTo>
                    <a:lnTo>
                      <a:pt x="240" y="211"/>
                    </a:lnTo>
                    <a:lnTo>
                      <a:pt x="238" y="213"/>
                    </a:lnTo>
                    <a:lnTo>
                      <a:pt x="234" y="217"/>
                    </a:lnTo>
                    <a:lnTo>
                      <a:pt x="232" y="223"/>
                    </a:lnTo>
                    <a:lnTo>
                      <a:pt x="234" y="228"/>
                    </a:lnTo>
                    <a:lnTo>
                      <a:pt x="238" y="232"/>
                    </a:lnTo>
                    <a:lnTo>
                      <a:pt x="240" y="234"/>
                    </a:lnTo>
                    <a:lnTo>
                      <a:pt x="242" y="238"/>
                    </a:lnTo>
                    <a:lnTo>
                      <a:pt x="254" y="240"/>
                    </a:lnTo>
                    <a:lnTo>
                      <a:pt x="267" y="242"/>
                    </a:lnTo>
                    <a:lnTo>
                      <a:pt x="269" y="244"/>
                    </a:lnTo>
                    <a:lnTo>
                      <a:pt x="271" y="246"/>
                    </a:lnTo>
                    <a:lnTo>
                      <a:pt x="273" y="250"/>
                    </a:lnTo>
                    <a:lnTo>
                      <a:pt x="277" y="251"/>
                    </a:lnTo>
                    <a:lnTo>
                      <a:pt x="279" y="253"/>
                    </a:lnTo>
                    <a:lnTo>
                      <a:pt x="280" y="257"/>
                    </a:lnTo>
                    <a:lnTo>
                      <a:pt x="280" y="267"/>
                    </a:lnTo>
                    <a:lnTo>
                      <a:pt x="280" y="276"/>
                    </a:lnTo>
                    <a:lnTo>
                      <a:pt x="279" y="278"/>
                    </a:lnTo>
                    <a:lnTo>
                      <a:pt x="277" y="280"/>
                    </a:lnTo>
                    <a:lnTo>
                      <a:pt x="269" y="284"/>
                    </a:lnTo>
                    <a:lnTo>
                      <a:pt x="261" y="286"/>
                    </a:lnTo>
                    <a:lnTo>
                      <a:pt x="259" y="288"/>
                    </a:lnTo>
                    <a:lnTo>
                      <a:pt x="255" y="290"/>
                    </a:lnTo>
                    <a:lnTo>
                      <a:pt x="254" y="292"/>
                    </a:lnTo>
                    <a:lnTo>
                      <a:pt x="252" y="296"/>
                    </a:lnTo>
                    <a:lnTo>
                      <a:pt x="250" y="297"/>
                    </a:lnTo>
                    <a:lnTo>
                      <a:pt x="248" y="299"/>
                    </a:lnTo>
                    <a:lnTo>
                      <a:pt x="240" y="299"/>
                    </a:lnTo>
                    <a:lnTo>
                      <a:pt x="232" y="299"/>
                    </a:lnTo>
                    <a:lnTo>
                      <a:pt x="232" y="313"/>
                    </a:lnTo>
                    <a:lnTo>
                      <a:pt x="232" y="324"/>
                    </a:lnTo>
                    <a:lnTo>
                      <a:pt x="231" y="326"/>
                    </a:lnTo>
                    <a:lnTo>
                      <a:pt x="227" y="328"/>
                    </a:lnTo>
                    <a:lnTo>
                      <a:pt x="225" y="332"/>
                    </a:lnTo>
                    <a:lnTo>
                      <a:pt x="223" y="334"/>
                    </a:lnTo>
                    <a:lnTo>
                      <a:pt x="221" y="336"/>
                    </a:lnTo>
                    <a:lnTo>
                      <a:pt x="217" y="338"/>
                    </a:lnTo>
                    <a:lnTo>
                      <a:pt x="215" y="351"/>
                    </a:lnTo>
                    <a:lnTo>
                      <a:pt x="213" y="363"/>
                    </a:lnTo>
                    <a:lnTo>
                      <a:pt x="211" y="365"/>
                    </a:lnTo>
                    <a:lnTo>
                      <a:pt x="208" y="367"/>
                    </a:lnTo>
                    <a:lnTo>
                      <a:pt x="206" y="372"/>
                    </a:lnTo>
                    <a:lnTo>
                      <a:pt x="204" y="378"/>
                    </a:lnTo>
                    <a:lnTo>
                      <a:pt x="186" y="363"/>
                    </a:lnTo>
                    <a:lnTo>
                      <a:pt x="163" y="342"/>
                    </a:lnTo>
                    <a:lnTo>
                      <a:pt x="152" y="334"/>
                    </a:lnTo>
                    <a:lnTo>
                      <a:pt x="138" y="330"/>
                    </a:lnTo>
                    <a:lnTo>
                      <a:pt x="133" y="330"/>
                    </a:lnTo>
                    <a:lnTo>
                      <a:pt x="127" y="332"/>
                    </a:lnTo>
                    <a:lnTo>
                      <a:pt x="121" y="334"/>
                    </a:lnTo>
                    <a:lnTo>
                      <a:pt x="115" y="338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3114993" y="4668695"/>
                <a:ext cx="377980" cy="205429"/>
              </a:xfrm>
              <a:custGeom>
                <a:avLst/>
                <a:gdLst>
                  <a:gd name="T0" fmla="*/ 2147483647 w 289"/>
                  <a:gd name="T1" fmla="*/ 2147483647 h 163"/>
                  <a:gd name="T2" fmla="*/ 2147483647 w 289"/>
                  <a:gd name="T3" fmla="*/ 2147483647 h 163"/>
                  <a:gd name="T4" fmla="*/ 2147483647 w 289"/>
                  <a:gd name="T5" fmla="*/ 2147483647 h 163"/>
                  <a:gd name="T6" fmla="*/ 2147483647 w 289"/>
                  <a:gd name="T7" fmla="*/ 2147483647 h 163"/>
                  <a:gd name="T8" fmla="*/ 2147483647 w 289"/>
                  <a:gd name="T9" fmla="*/ 2147483647 h 163"/>
                  <a:gd name="T10" fmla="*/ 2147483647 w 289"/>
                  <a:gd name="T11" fmla="*/ 2147483647 h 163"/>
                  <a:gd name="T12" fmla="*/ 2147483647 w 289"/>
                  <a:gd name="T13" fmla="*/ 2147483647 h 163"/>
                  <a:gd name="T14" fmla="*/ 2147483647 w 289"/>
                  <a:gd name="T15" fmla="*/ 2147483647 h 163"/>
                  <a:gd name="T16" fmla="*/ 2147483647 w 289"/>
                  <a:gd name="T17" fmla="*/ 2147483647 h 163"/>
                  <a:gd name="T18" fmla="*/ 2147483647 w 289"/>
                  <a:gd name="T19" fmla="*/ 2147483647 h 163"/>
                  <a:gd name="T20" fmla="*/ 2147483647 w 289"/>
                  <a:gd name="T21" fmla="*/ 2147483647 h 163"/>
                  <a:gd name="T22" fmla="*/ 2147483647 w 289"/>
                  <a:gd name="T23" fmla="*/ 2147483647 h 163"/>
                  <a:gd name="T24" fmla="*/ 2147483647 w 289"/>
                  <a:gd name="T25" fmla="*/ 2147483647 h 163"/>
                  <a:gd name="T26" fmla="*/ 2147483647 w 289"/>
                  <a:gd name="T27" fmla="*/ 2147483647 h 163"/>
                  <a:gd name="T28" fmla="*/ 2147483647 w 289"/>
                  <a:gd name="T29" fmla="*/ 2147483647 h 163"/>
                  <a:gd name="T30" fmla="*/ 2147483647 w 289"/>
                  <a:gd name="T31" fmla="*/ 2147483647 h 163"/>
                  <a:gd name="T32" fmla="*/ 2147483647 w 289"/>
                  <a:gd name="T33" fmla="*/ 2147483647 h 163"/>
                  <a:gd name="T34" fmla="*/ 2147483647 w 289"/>
                  <a:gd name="T35" fmla="*/ 2147483647 h 163"/>
                  <a:gd name="T36" fmla="*/ 2147483647 w 289"/>
                  <a:gd name="T37" fmla="*/ 2147483647 h 163"/>
                  <a:gd name="T38" fmla="*/ 2147483647 w 289"/>
                  <a:gd name="T39" fmla="*/ 2147483647 h 163"/>
                  <a:gd name="T40" fmla="*/ 2147483647 w 289"/>
                  <a:gd name="T41" fmla="*/ 2147483647 h 163"/>
                  <a:gd name="T42" fmla="*/ 2147483647 w 289"/>
                  <a:gd name="T43" fmla="*/ 2147483647 h 163"/>
                  <a:gd name="T44" fmla="*/ 2147483647 w 289"/>
                  <a:gd name="T45" fmla="*/ 2147483647 h 163"/>
                  <a:gd name="T46" fmla="*/ 2147483647 w 289"/>
                  <a:gd name="T47" fmla="*/ 2147483647 h 163"/>
                  <a:gd name="T48" fmla="*/ 2147483647 w 289"/>
                  <a:gd name="T49" fmla="*/ 2147483647 h 163"/>
                  <a:gd name="T50" fmla="*/ 2147483647 w 289"/>
                  <a:gd name="T51" fmla="*/ 2147483647 h 163"/>
                  <a:gd name="T52" fmla="*/ 2147483647 w 289"/>
                  <a:gd name="T53" fmla="*/ 2147483647 h 163"/>
                  <a:gd name="T54" fmla="*/ 2147483647 w 289"/>
                  <a:gd name="T55" fmla="*/ 2147483647 h 163"/>
                  <a:gd name="T56" fmla="*/ 2147483647 w 289"/>
                  <a:gd name="T57" fmla="*/ 2147483647 h 163"/>
                  <a:gd name="T58" fmla="*/ 2147483647 w 289"/>
                  <a:gd name="T59" fmla="*/ 2147483647 h 163"/>
                  <a:gd name="T60" fmla="*/ 2147483647 w 289"/>
                  <a:gd name="T61" fmla="*/ 2147483647 h 163"/>
                  <a:gd name="T62" fmla="*/ 2147483647 w 289"/>
                  <a:gd name="T63" fmla="*/ 2147483647 h 163"/>
                  <a:gd name="T64" fmla="*/ 2147483647 w 289"/>
                  <a:gd name="T65" fmla="*/ 2147483647 h 163"/>
                  <a:gd name="T66" fmla="*/ 2147483647 w 289"/>
                  <a:gd name="T67" fmla="*/ 2147483647 h 163"/>
                  <a:gd name="T68" fmla="*/ 2147483647 w 289"/>
                  <a:gd name="T69" fmla="*/ 2147483647 h 163"/>
                  <a:gd name="T70" fmla="*/ 2147483647 w 289"/>
                  <a:gd name="T71" fmla="*/ 2147483647 h 163"/>
                  <a:gd name="T72" fmla="*/ 2147483647 w 289"/>
                  <a:gd name="T73" fmla="*/ 2147483647 h 163"/>
                  <a:gd name="T74" fmla="*/ 2147483647 w 289"/>
                  <a:gd name="T75" fmla="*/ 2147483647 h 163"/>
                  <a:gd name="T76" fmla="*/ 2147483647 w 289"/>
                  <a:gd name="T77" fmla="*/ 2147483647 h 163"/>
                  <a:gd name="T78" fmla="*/ 2147483647 w 289"/>
                  <a:gd name="T79" fmla="*/ 2147483647 h 163"/>
                  <a:gd name="T80" fmla="*/ 2147483647 w 289"/>
                  <a:gd name="T81" fmla="*/ 2147483647 h 163"/>
                  <a:gd name="T82" fmla="*/ 2147483647 w 289"/>
                  <a:gd name="T83" fmla="*/ 2147483647 h 163"/>
                  <a:gd name="T84" fmla="*/ 2147483647 w 289"/>
                  <a:gd name="T85" fmla="*/ 2147483647 h 163"/>
                  <a:gd name="T86" fmla="*/ 2147483647 w 289"/>
                  <a:gd name="T87" fmla="*/ 2147483647 h 163"/>
                  <a:gd name="T88" fmla="*/ 2147483647 w 289"/>
                  <a:gd name="T89" fmla="*/ 2147483647 h 163"/>
                  <a:gd name="T90" fmla="*/ 2147483647 w 289"/>
                  <a:gd name="T91" fmla="*/ 2147483647 h 163"/>
                  <a:gd name="T92" fmla="*/ 2147483647 w 289"/>
                  <a:gd name="T93" fmla="*/ 2147483647 h 163"/>
                  <a:gd name="T94" fmla="*/ 2147483647 w 289"/>
                  <a:gd name="T95" fmla="*/ 2147483647 h 163"/>
                  <a:gd name="T96" fmla="*/ 2147483647 w 289"/>
                  <a:gd name="T97" fmla="*/ 2147483647 h 1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9"/>
                  <a:gd name="T148" fmla="*/ 0 h 163"/>
                  <a:gd name="T149" fmla="*/ 289 w 289"/>
                  <a:gd name="T150" fmla="*/ 163 h 1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9" h="163">
                    <a:moveTo>
                      <a:pt x="47" y="163"/>
                    </a:moveTo>
                    <a:lnTo>
                      <a:pt x="47" y="153"/>
                    </a:lnTo>
                    <a:lnTo>
                      <a:pt x="47" y="144"/>
                    </a:lnTo>
                    <a:lnTo>
                      <a:pt x="40" y="144"/>
                    </a:lnTo>
                    <a:lnTo>
                      <a:pt x="34" y="144"/>
                    </a:lnTo>
                    <a:lnTo>
                      <a:pt x="30" y="142"/>
                    </a:lnTo>
                    <a:lnTo>
                      <a:pt x="28" y="140"/>
                    </a:lnTo>
                    <a:lnTo>
                      <a:pt x="17" y="138"/>
                    </a:lnTo>
                    <a:lnTo>
                      <a:pt x="5" y="134"/>
                    </a:lnTo>
                    <a:lnTo>
                      <a:pt x="1" y="132"/>
                    </a:lnTo>
                    <a:lnTo>
                      <a:pt x="0" y="130"/>
                    </a:lnTo>
                    <a:lnTo>
                      <a:pt x="1" y="126"/>
                    </a:lnTo>
                    <a:lnTo>
                      <a:pt x="5" y="124"/>
                    </a:lnTo>
                    <a:lnTo>
                      <a:pt x="7" y="122"/>
                    </a:lnTo>
                    <a:lnTo>
                      <a:pt x="9" y="121"/>
                    </a:lnTo>
                    <a:lnTo>
                      <a:pt x="11" y="117"/>
                    </a:lnTo>
                    <a:lnTo>
                      <a:pt x="15" y="115"/>
                    </a:lnTo>
                    <a:lnTo>
                      <a:pt x="17" y="107"/>
                    </a:lnTo>
                    <a:lnTo>
                      <a:pt x="19" y="101"/>
                    </a:lnTo>
                    <a:lnTo>
                      <a:pt x="23" y="98"/>
                    </a:lnTo>
                    <a:lnTo>
                      <a:pt x="24" y="96"/>
                    </a:lnTo>
                    <a:lnTo>
                      <a:pt x="26" y="94"/>
                    </a:lnTo>
                    <a:lnTo>
                      <a:pt x="28" y="92"/>
                    </a:lnTo>
                    <a:lnTo>
                      <a:pt x="30" y="88"/>
                    </a:lnTo>
                    <a:lnTo>
                      <a:pt x="34" y="86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40" y="78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7" y="73"/>
                    </a:lnTo>
                    <a:lnTo>
                      <a:pt x="47" y="69"/>
                    </a:lnTo>
                    <a:lnTo>
                      <a:pt x="47" y="48"/>
                    </a:lnTo>
                    <a:lnTo>
                      <a:pt x="47" y="9"/>
                    </a:lnTo>
                    <a:lnTo>
                      <a:pt x="63" y="5"/>
                    </a:lnTo>
                    <a:lnTo>
                      <a:pt x="78" y="4"/>
                    </a:lnTo>
                    <a:lnTo>
                      <a:pt x="80" y="2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9" y="5"/>
                    </a:lnTo>
                    <a:lnTo>
                      <a:pt x="111" y="9"/>
                    </a:lnTo>
                    <a:lnTo>
                      <a:pt x="113" y="11"/>
                    </a:lnTo>
                    <a:lnTo>
                      <a:pt x="117" y="13"/>
                    </a:lnTo>
                    <a:lnTo>
                      <a:pt x="118" y="17"/>
                    </a:lnTo>
                    <a:lnTo>
                      <a:pt x="120" y="19"/>
                    </a:lnTo>
                    <a:lnTo>
                      <a:pt x="122" y="21"/>
                    </a:lnTo>
                    <a:lnTo>
                      <a:pt x="126" y="23"/>
                    </a:lnTo>
                    <a:lnTo>
                      <a:pt x="130" y="27"/>
                    </a:lnTo>
                    <a:lnTo>
                      <a:pt x="140" y="27"/>
                    </a:lnTo>
                    <a:lnTo>
                      <a:pt x="149" y="27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9" y="19"/>
                    </a:lnTo>
                    <a:lnTo>
                      <a:pt x="172" y="19"/>
                    </a:lnTo>
                    <a:lnTo>
                      <a:pt x="184" y="19"/>
                    </a:lnTo>
                    <a:lnTo>
                      <a:pt x="186" y="32"/>
                    </a:lnTo>
                    <a:lnTo>
                      <a:pt x="188" y="48"/>
                    </a:lnTo>
                    <a:lnTo>
                      <a:pt x="191" y="50"/>
                    </a:lnTo>
                    <a:lnTo>
                      <a:pt x="193" y="53"/>
                    </a:lnTo>
                    <a:lnTo>
                      <a:pt x="195" y="59"/>
                    </a:lnTo>
                    <a:lnTo>
                      <a:pt x="199" y="67"/>
                    </a:lnTo>
                    <a:lnTo>
                      <a:pt x="201" y="69"/>
                    </a:lnTo>
                    <a:lnTo>
                      <a:pt x="203" y="71"/>
                    </a:lnTo>
                    <a:lnTo>
                      <a:pt x="205" y="78"/>
                    </a:lnTo>
                    <a:lnTo>
                      <a:pt x="209" y="86"/>
                    </a:lnTo>
                    <a:lnTo>
                      <a:pt x="211" y="88"/>
                    </a:lnTo>
                    <a:lnTo>
                      <a:pt x="213" y="92"/>
                    </a:lnTo>
                    <a:lnTo>
                      <a:pt x="214" y="94"/>
                    </a:lnTo>
                    <a:lnTo>
                      <a:pt x="216" y="96"/>
                    </a:lnTo>
                    <a:lnTo>
                      <a:pt x="220" y="98"/>
                    </a:lnTo>
                    <a:lnTo>
                      <a:pt x="222" y="101"/>
                    </a:lnTo>
                    <a:lnTo>
                      <a:pt x="234" y="103"/>
                    </a:lnTo>
                    <a:lnTo>
                      <a:pt x="247" y="105"/>
                    </a:lnTo>
                    <a:lnTo>
                      <a:pt x="249" y="109"/>
                    </a:lnTo>
                    <a:lnTo>
                      <a:pt x="251" y="111"/>
                    </a:lnTo>
                    <a:lnTo>
                      <a:pt x="255" y="113"/>
                    </a:lnTo>
                    <a:lnTo>
                      <a:pt x="257" y="115"/>
                    </a:lnTo>
                    <a:lnTo>
                      <a:pt x="259" y="117"/>
                    </a:lnTo>
                    <a:lnTo>
                      <a:pt x="260" y="121"/>
                    </a:lnTo>
                    <a:lnTo>
                      <a:pt x="262" y="126"/>
                    </a:lnTo>
                    <a:lnTo>
                      <a:pt x="266" y="134"/>
                    </a:lnTo>
                    <a:lnTo>
                      <a:pt x="268" y="138"/>
                    </a:lnTo>
                    <a:lnTo>
                      <a:pt x="270" y="140"/>
                    </a:lnTo>
                    <a:lnTo>
                      <a:pt x="272" y="142"/>
                    </a:lnTo>
                    <a:lnTo>
                      <a:pt x="276" y="144"/>
                    </a:lnTo>
                    <a:lnTo>
                      <a:pt x="278" y="147"/>
                    </a:lnTo>
                    <a:lnTo>
                      <a:pt x="280" y="149"/>
                    </a:lnTo>
                    <a:lnTo>
                      <a:pt x="283" y="151"/>
                    </a:lnTo>
                    <a:lnTo>
                      <a:pt x="285" y="153"/>
                    </a:lnTo>
                    <a:lnTo>
                      <a:pt x="287" y="157"/>
                    </a:lnTo>
                    <a:lnTo>
                      <a:pt x="289" y="159"/>
                    </a:lnTo>
                    <a:lnTo>
                      <a:pt x="289" y="161"/>
                    </a:lnTo>
                    <a:lnTo>
                      <a:pt x="289" y="163"/>
                    </a:lnTo>
                    <a:lnTo>
                      <a:pt x="230" y="163"/>
                    </a:lnTo>
                    <a:lnTo>
                      <a:pt x="168" y="163"/>
                    </a:lnTo>
                    <a:lnTo>
                      <a:pt x="109" y="163"/>
                    </a:lnTo>
                    <a:lnTo>
                      <a:pt x="47" y="16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8" name="Freeform 21"/>
              <p:cNvSpPr>
                <a:spLocks/>
              </p:cNvSpPr>
              <p:nvPr/>
            </p:nvSpPr>
            <p:spPr bwMode="auto">
              <a:xfrm>
                <a:off x="1414083" y="5252989"/>
                <a:ext cx="62012" cy="134707"/>
              </a:xfrm>
              <a:custGeom>
                <a:avLst/>
                <a:gdLst>
                  <a:gd name="T0" fmla="*/ 2147483647 w 48"/>
                  <a:gd name="T1" fmla="*/ 2147483647 h 106"/>
                  <a:gd name="T2" fmla="*/ 2147483647 w 48"/>
                  <a:gd name="T3" fmla="*/ 2147483647 h 106"/>
                  <a:gd name="T4" fmla="*/ 2147483647 w 48"/>
                  <a:gd name="T5" fmla="*/ 2147483647 h 106"/>
                  <a:gd name="T6" fmla="*/ 2147483647 w 48"/>
                  <a:gd name="T7" fmla="*/ 2147483647 h 106"/>
                  <a:gd name="T8" fmla="*/ 2147483647 w 48"/>
                  <a:gd name="T9" fmla="*/ 2147483647 h 106"/>
                  <a:gd name="T10" fmla="*/ 2147483647 w 48"/>
                  <a:gd name="T11" fmla="*/ 2147483647 h 106"/>
                  <a:gd name="T12" fmla="*/ 0 w 48"/>
                  <a:gd name="T13" fmla="*/ 2147483647 h 106"/>
                  <a:gd name="T14" fmla="*/ 0 w 48"/>
                  <a:gd name="T15" fmla="*/ 2147483647 h 106"/>
                  <a:gd name="T16" fmla="*/ 0 w 48"/>
                  <a:gd name="T17" fmla="*/ 2147483647 h 106"/>
                  <a:gd name="T18" fmla="*/ 2147483647 w 48"/>
                  <a:gd name="T19" fmla="*/ 2147483647 h 106"/>
                  <a:gd name="T20" fmla="*/ 2147483647 w 48"/>
                  <a:gd name="T21" fmla="*/ 2147483647 h 106"/>
                  <a:gd name="T22" fmla="*/ 2147483647 w 48"/>
                  <a:gd name="T23" fmla="*/ 2147483647 h 106"/>
                  <a:gd name="T24" fmla="*/ 2147483647 w 48"/>
                  <a:gd name="T25" fmla="*/ 2147483647 h 106"/>
                  <a:gd name="T26" fmla="*/ 2147483647 w 48"/>
                  <a:gd name="T27" fmla="*/ 2147483647 h 106"/>
                  <a:gd name="T28" fmla="*/ 2147483647 w 48"/>
                  <a:gd name="T29" fmla="*/ 2147483647 h 106"/>
                  <a:gd name="T30" fmla="*/ 2147483647 w 48"/>
                  <a:gd name="T31" fmla="*/ 2147483647 h 106"/>
                  <a:gd name="T32" fmla="*/ 2147483647 w 48"/>
                  <a:gd name="T33" fmla="*/ 0 h 106"/>
                  <a:gd name="T34" fmla="*/ 2147483647 w 48"/>
                  <a:gd name="T35" fmla="*/ 0 h 106"/>
                  <a:gd name="T36" fmla="*/ 2147483647 w 48"/>
                  <a:gd name="T37" fmla="*/ 0 h 106"/>
                  <a:gd name="T38" fmla="*/ 2147483647 w 48"/>
                  <a:gd name="T39" fmla="*/ 2147483647 h 106"/>
                  <a:gd name="T40" fmla="*/ 2147483647 w 48"/>
                  <a:gd name="T41" fmla="*/ 2147483647 h 106"/>
                  <a:gd name="T42" fmla="*/ 2147483647 w 48"/>
                  <a:gd name="T43" fmla="*/ 2147483647 h 106"/>
                  <a:gd name="T44" fmla="*/ 2147483647 w 48"/>
                  <a:gd name="T45" fmla="*/ 2147483647 h 106"/>
                  <a:gd name="T46" fmla="*/ 2147483647 w 48"/>
                  <a:gd name="T47" fmla="*/ 2147483647 h 106"/>
                  <a:gd name="T48" fmla="*/ 2147483647 w 48"/>
                  <a:gd name="T49" fmla="*/ 2147483647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"/>
                  <a:gd name="T76" fmla="*/ 0 h 106"/>
                  <a:gd name="T77" fmla="*/ 48 w 48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" h="106">
                    <a:moveTo>
                      <a:pt x="29" y="106"/>
                    </a:moveTo>
                    <a:lnTo>
                      <a:pt x="23" y="92"/>
                    </a:lnTo>
                    <a:lnTo>
                      <a:pt x="20" y="77"/>
                    </a:lnTo>
                    <a:lnTo>
                      <a:pt x="20" y="61"/>
                    </a:lnTo>
                    <a:lnTo>
                      <a:pt x="20" y="48"/>
                    </a:lnTo>
                    <a:lnTo>
                      <a:pt x="1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4" y="33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0" y="19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3"/>
                    </a:lnTo>
                    <a:lnTo>
                      <a:pt x="46" y="48"/>
                    </a:lnTo>
                    <a:lnTo>
                      <a:pt x="46" y="73"/>
                    </a:lnTo>
                    <a:lnTo>
                      <a:pt x="46" y="98"/>
                    </a:lnTo>
                    <a:lnTo>
                      <a:pt x="37" y="102"/>
                    </a:lnTo>
                    <a:lnTo>
                      <a:pt x="29" y="106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9" name="Freeform 22"/>
              <p:cNvSpPr>
                <a:spLocks/>
              </p:cNvSpPr>
              <p:nvPr/>
            </p:nvSpPr>
            <p:spPr bwMode="auto">
              <a:xfrm>
                <a:off x="2341314" y="4608077"/>
                <a:ext cx="556635" cy="542197"/>
              </a:xfrm>
              <a:custGeom>
                <a:avLst/>
                <a:gdLst>
                  <a:gd name="T0" fmla="*/ 2147483647 w 424"/>
                  <a:gd name="T1" fmla="*/ 2147483647 h 430"/>
                  <a:gd name="T2" fmla="*/ 2147483647 w 424"/>
                  <a:gd name="T3" fmla="*/ 2147483647 h 430"/>
                  <a:gd name="T4" fmla="*/ 2147483647 w 424"/>
                  <a:gd name="T5" fmla="*/ 2147483647 h 430"/>
                  <a:gd name="T6" fmla="*/ 2147483647 w 424"/>
                  <a:gd name="T7" fmla="*/ 2147483647 h 430"/>
                  <a:gd name="T8" fmla="*/ 2147483647 w 424"/>
                  <a:gd name="T9" fmla="*/ 2147483647 h 430"/>
                  <a:gd name="T10" fmla="*/ 2147483647 w 424"/>
                  <a:gd name="T11" fmla="*/ 2147483647 h 430"/>
                  <a:gd name="T12" fmla="*/ 2147483647 w 424"/>
                  <a:gd name="T13" fmla="*/ 2147483647 h 430"/>
                  <a:gd name="T14" fmla="*/ 2147483647 w 424"/>
                  <a:gd name="T15" fmla="*/ 2147483647 h 430"/>
                  <a:gd name="T16" fmla="*/ 2147483647 w 424"/>
                  <a:gd name="T17" fmla="*/ 2147483647 h 430"/>
                  <a:gd name="T18" fmla="*/ 2147483647 w 424"/>
                  <a:gd name="T19" fmla="*/ 2147483647 h 430"/>
                  <a:gd name="T20" fmla="*/ 2147483647 w 424"/>
                  <a:gd name="T21" fmla="*/ 2147483647 h 430"/>
                  <a:gd name="T22" fmla="*/ 0 w 424"/>
                  <a:gd name="T23" fmla="*/ 2147483647 h 430"/>
                  <a:gd name="T24" fmla="*/ 0 w 424"/>
                  <a:gd name="T25" fmla="*/ 2147483647 h 430"/>
                  <a:gd name="T26" fmla="*/ 2147483647 w 424"/>
                  <a:gd name="T27" fmla="*/ 2147483647 h 430"/>
                  <a:gd name="T28" fmla="*/ 2147483647 w 424"/>
                  <a:gd name="T29" fmla="*/ 2147483647 h 430"/>
                  <a:gd name="T30" fmla="*/ 2147483647 w 424"/>
                  <a:gd name="T31" fmla="*/ 2147483647 h 430"/>
                  <a:gd name="T32" fmla="*/ 2147483647 w 424"/>
                  <a:gd name="T33" fmla="*/ 2147483647 h 430"/>
                  <a:gd name="T34" fmla="*/ 2147483647 w 424"/>
                  <a:gd name="T35" fmla="*/ 2147483647 h 430"/>
                  <a:gd name="T36" fmla="*/ 2147483647 w 424"/>
                  <a:gd name="T37" fmla="*/ 2147483647 h 430"/>
                  <a:gd name="T38" fmla="*/ 2147483647 w 424"/>
                  <a:gd name="T39" fmla="*/ 2147483647 h 430"/>
                  <a:gd name="T40" fmla="*/ 2147483647 w 424"/>
                  <a:gd name="T41" fmla="*/ 2147483647 h 430"/>
                  <a:gd name="T42" fmla="*/ 2147483647 w 424"/>
                  <a:gd name="T43" fmla="*/ 2147483647 h 430"/>
                  <a:gd name="T44" fmla="*/ 2147483647 w 424"/>
                  <a:gd name="T45" fmla="*/ 2147483647 h 430"/>
                  <a:gd name="T46" fmla="*/ 2147483647 w 424"/>
                  <a:gd name="T47" fmla="*/ 2147483647 h 430"/>
                  <a:gd name="T48" fmla="*/ 2147483647 w 424"/>
                  <a:gd name="T49" fmla="*/ 2147483647 h 430"/>
                  <a:gd name="T50" fmla="*/ 2147483647 w 424"/>
                  <a:gd name="T51" fmla="*/ 2147483647 h 430"/>
                  <a:gd name="T52" fmla="*/ 2147483647 w 424"/>
                  <a:gd name="T53" fmla="*/ 0 h 430"/>
                  <a:gd name="T54" fmla="*/ 2147483647 w 424"/>
                  <a:gd name="T55" fmla="*/ 2147483647 h 430"/>
                  <a:gd name="T56" fmla="*/ 2147483647 w 424"/>
                  <a:gd name="T57" fmla="*/ 2147483647 h 430"/>
                  <a:gd name="T58" fmla="*/ 2147483647 w 424"/>
                  <a:gd name="T59" fmla="*/ 2147483647 h 430"/>
                  <a:gd name="T60" fmla="*/ 2147483647 w 424"/>
                  <a:gd name="T61" fmla="*/ 2147483647 h 430"/>
                  <a:gd name="T62" fmla="*/ 2147483647 w 424"/>
                  <a:gd name="T63" fmla="*/ 2147483647 h 430"/>
                  <a:gd name="T64" fmla="*/ 2147483647 w 424"/>
                  <a:gd name="T65" fmla="*/ 2147483647 h 430"/>
                  <a:gd name="T66" fmla="*/ 2147483647 w 424"/>
                  <a:gd name="T67" fmla="*/ 2147483647 h 430"/>
                  <a:gd name="T68" fmla="*/ 2147483647 w 424"/>
                  <a:gd name="T69" fmla="*/ 2147483647 h 430"/>
                  <a:gd name="T70" fmla="*/ 2147483647 w 424"/>
                  <a:gd name="T71" fmla="*/ 2147483647 h 430"/>
                  <a:gd name="T72" fmla="*/ 2147483647 w 424"/>
                  <a:gd name="T73" fmla="*/ 2147483647 h 430"/>
                  <a:gd name="T74" fmla="*/ 2147483647 w 424"/>
                  <a:gd name="T75" fmla="*/ 2147483647 h 430"/>
                  <a:gd name="T76" fmla="*/ 2147483647 w 424"/>
                  <a:gd name="T77" fmla="*/ 2147483647 h 430"/>
                  <a:gd name="T78" fmla="*/ 2147483647 w 424"/>
                  <a:gd name="T79" fmla="*/ 2147483647 h 430"/>
                  <a:gd name="T80" fmla="*/ 2147483647 w 424"/>
                  <a:gd name="T81" fmla="*/ 2147483647 h 430"/>
                  <a:gd name="T82" fmla="*/ 2147483647 w 424"/>
                  <a:gd name="T83" fmla="*/ 2147483647 h 430"/>
                  <a:gd name="T84" fmla="*/ 2147483647 w 424"/>
                  <a:gd name="T85" fmla="*/ 2147483647 h 430"/>
                  <a:gd name="T86" fmla="*/ 2147483647 w 424"/>
                  <a:gd name="T87" fmla="*/ 2147483647 h 430"/>
                  <a:gd name="T88" fmla="*/ 2147483647 w 424"/>
                  <a:gd name="T89" fmla="*/ 2147483647 h 430"/>
                  <a:gd name="T90" fmla="*/ 2147483647 w 424"/>
                  <a:gd name="T91" fmla="*/ 2147483647 h 430"/>
                  <a:gd name="T92" fmla="*/ 2147483647 w 424"/>
                  <a:gd name="T93" fmla="*/ 2147483647 h 430"/>
                  <a:gd name="T94" fmla="*/ 2147483647 w 424"/>
                  <a:gd name="T95" fmla="*/ 2147483647 h 430"/>
                  <a:gd name="T96" fmla="*/ 2147483647 w 424"/>
                  <a:gd name="T97" fmla="*/ 2147483647 h 430"/>
                  <a:gd name="T98" fmla="*/ 2147483647 w 424"/>
                  <a:gd name="T99" fmla="*/ 2147483647 h 430"/>
                  <a:gd name="T100" fmla="*/ 2147483647 w 424"/>
                  <a:gd name="T101" fmla="*/ 2147483647 h 430"/>
                  <a:gd name="T102" fmla="*/ 2147483647 w 424"/>
                  <a:gd name="T103" fmla="*/ 2147483647 h 430"/>
                  <a:gd name="T104" fmla="*/ 2147483647 w 424"/>
                  <a:gd name="T105" fmla="*/ 2147483647 h 430"/>
                  <a:gd name="T106" fmla="*/ 2147483647 w 424"/>
                  <a:gd name="T107" fmla="*/ 2147483647 h 430"/>
                  <a:gd name="T108" fmla="*/ 2147483647 w 424"/>
                  <a:gd name="T109" fmla="*/ 2147483647 h 430"/>
                  <a:gd name="T110" fmla="*/ 2147483647 w 424"/>
                  <a:gd name="T111" fmla="*/ 2147483647 h 430"/>
                  <a:gd name="T112" fmla="*/ 2147483647 w 424"/>
                  <a:gd name="T113" fmla="*/ 2147483647 h 430"/>
                  <a:gd name="T114" fmla="*/ 2147483647 w 424"/>
                  <a:gd name="T115" fmla="*/ 2147483647 h 430"/>
                  <a:gd name="T116" fmla="*/ 2147483647 w 424"/>
                  <a:gd name="T117" fmla="*/ 2147483647 h 430"/>
                  <a:gd name="T118" fmla="*/ 2147483647 w 424"/>
                  <a:gd name="T119" fmla="*/ 2147483647 h 430"/>
                  <a:gd name="T120" fmla="*/ 2147483647 w 424"/>
                  <a:gd name="T121" fmla="*/ 2147483647 h 4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4"/>
                  <a:gd name="T184" fmla="*/ 0 h 430"/>
                  <a:gd name="T185" fmla="*/ 424 w 424"/>
                  <a:gd name="T186" fmla="*/ 430 h 4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4" h="430">
                    <a:moveTo>
                      <a:pt x="356" y="424"/>
                    </a:moveTo>
                    <a:lnTo>
                      <a:pt x="333" y="420"/>
                    </a:lnTo>
                    <a:lnTo>
                      <a:pt x="308" y="414"/>
                    </a:lnTo>
                    <a:lnTo>
                      <a:pt x="303" y="395"/>
                    </a:lnTo>
                    <a:lnTo>
                      <a:pt x="299" y="376"/>
                    </a:lnTo>
                    <a:lnTo>
                      <a:pt x="299" y="360"/>
                    </a:lnTo>
                    <a:lnTo>
                      <a:pt x="299" y="347"/>
                    </a:lnTo>
                    <a:lnTo>
                      <a:pt x="255" y="334"/>
                    </a:lnTo>
                    <a:lnTo>
                      <a:pt x="218" y="322"/>
                    </a:lnTo>
                    <a:lnTo>
                      <a:pt x="199" y="320"/>
                    </a:lnTo>
                    <a:lnTo>
                      <a:pt x="180" y="318"/>
                    </a:lnTo>
                    <a:lnTo>
                      <a:pt x="159" y="318"/>
                    </a:lnTo>
                    <a:lnTo>
                      <a:pt x="134" y="318"/>
                    </a:lnTo>
                    <a:lnTo>
                      <a:pt x="134" y="312"/>
                    </a:lnTo>
                    <a:lnTo>
                      <a:pt x="134" y="309"/>
                    </a:lnTo>
                    <a:lnTo>
                      <a:pt x="130" y="293"/>
                    </a:lnTo>
                    <a:lnTo>
                      <a:pt x="128" y="276"/>
                    </a:lnTo>
                    <a:lnTo>
                      <a:pt x="117" y="274"/>
                    </a:lnTo>
                    <a:lnTo>
                      <a:pt x="105" y="270"/>
                    </a:lnTo>
                    <a:lnTo>
                      <a:pt x="97" y="259"/>
                    </a:lnTo>
                    <a:lnTo>
                      <a:pt x="92" y="247"/>
                    </a:lnTo>
                    <a:lnTo>
                      <a:pt x="88" y="234"/>
                    </a:lnTo>
                    <a:lnTo>
                      <a:pt x="86" y="211"/>
                    </a:lnTo>
                    <a:lnTo>
                      <a:pt x="82" y="205"/>
                    </a:lnTo>
                    <a:lnTo>
                      <a:pt x="76" y="199"/>
                    </a:lnTo>
                    <a:lnTo>
                      <a:pt x="65" y="192"/>
                    </a:lnTo>
                    <a:lnTo>
                      <a:pt x="47" y="182"/>
                    </a:lnTo>
                    <a:lnTo>
                      <a:pt x="47" y="178"/>
                    </a:lnTo>
                    <a:lnTo>
                      <a:pt x="47" y="172"/>
                    </a:lnTo>
                    <a:lnTo>
                      <a:pt x="47" y="169"/>
                    </a:lnTo>
                    <a:lnTo>
                      <a:pt x="47" y="163"/>
                    </a:lnTo>
                    <a:lnTo>
                      <a:pt x="44" y="157"/>
                    </a:lnTo>
                    <a:lnTo>
                      <a:pt x="40" y="151"/>
                    </a:lnTo>
                    <a:lnTo>
                      <a:pt x="19" y="147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1" y="126"/>
                    </a:lnTo>
                    <a:lnTo>
                      <a:pt x="3" y="124"/>
                    </a:lnTo>
                    <a:lnTo>
                      <a:pt x="17" y="123"/>
                    </a:lnTo>
                    <a:lnTo>
                      <a:pt x="28" y="119"/>
                    </a:lnTo>
                    <a:lnTo>
                      <a:pt x="30" y="117"/>
                    </a:lnTo>
                    <a:lnTo>
                      <a:pt x="32" y="115"/>
                    </a:lnTo>
                    <a:lnTo>
                      <a:pt x="34" y="113"/>
                    </a:lnTo>
                    <a:lnTo>
                      <a:pt x="38" y="111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4" y="103"/>
                    </a:lnTo>
                    <a:lnTo>
                      <a:pt x="47" y="101"/>
                    </a:lnTo>
                    <a:lnTo>
                      <a:pt x="49" y="98"/>
                    </a:lnTo>
                    <a:lnTo>
                      <a:pt x="51" y="96"/>
                    </a:lnTo>
                    <a:lnTo>
                      <a:pt x="65" y="94"/>
                    </a:lnTo>
                    <a:lnTo>
                      <a:pt x="76" y="90"/>
                    </a:lnTo>
                    <a:lnTo>
                      <a:pt x="78" y="88"/>
                    </a:lnTo>
                    <a:lnTo>
                      <a:pt x="82" y="86"/>
                    </a:lnTo>
                    <a:lnTo>
                      <a:pt x="84" y="84"/>
                    </a:lnTo>
                    <a:lnTo>
                      <a:pt x="86" y="80"/>
                    </a:lnTo>
                    <a:lnTo>
                      <a:pt x="88" y="78"/>
                    </a:lnTo>
                    <a:lnTo>
                      <a:pt x="92" y="76"/>
                    </a:lnTo>
                    <a:lnTo>
                      <a:pt x="94" y="75"/>
                    </a:lnTo>
                    <a:lnTo>
                      <a:pt x="95" y="71"/>
                    </a:lnTo>
                    <a:lnTo>
                      <a:pt x="97" y="69"/>
                    </a:lnTo>
                    <a:lnTo>
                      <a:pt x="101" y="67"/>
                    </a:lnTo>
                    <a:lnTo>
                      <a:pt x="103" y="65"/>
                    </a:lnTo>
                    <a:lnTo>
                      <a:pt x="105" y="61"/>
                    </a:lnTo>
                    <a:lnTo>
                      <a:pt x="107" y="59"/>
                    </a:lnTo>
                    <a:lnTo>
                      <a:pt x="111" y="57"/>
                    </a:lnTo>
                    <a:lnTo>
                      <a:pt x="113" y="50"/>
                    </a:lnTo>
                    <a:lnTo>
                      <a:pt x="115" y="42"/>
                    </a:lnTo>
                    <a:lnTo>
                      <a:pt x="117" y="40"/>
                    </a:lnTo>
                    <a:lnTo>
                      <a:pt x="120" y="38"/>
                    </a:lnTo>
                    <a:lnTo>
                      <a:pt x="132" y="34"/>
                    </a:lnTo>
                    <a:lnTo>
                      <a:pt x="143" y="32"/>
                    </a:lnTo>
                    <a:lnTo>
                      <a:pt x="147" y="30"/>
                    </a:lnTo>
                    <a:lnTo>
                      <a:pt x="149" y="28"/>
                    </a:lnTo>
                    <a:lnTo>
                      <a:pt x="151" y="13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8" y="0"/>
                    </a:lnTo>
                    <a:lnTo>
                      <a:pt x="170" y="2"/>
                    </a:lnTo>
                    <a:lnTo>
                      <a:pt x="174" y="4"/>
                    </a:lnTo>
                    <a:lnTo>
                      <a:pt x="176" y="15"/>
                    </a:lnTo>
                    <a:lnTo>
                      <a:pt x="178" y="28"/>
                    </a:lnTo>
                    <a:lnTo>
                      <a:pt x="180" y="30"/>
                    </a:lnTo>
                    <a:lnTo>
                      <a:pt x="182" y="32"/>
                    </a:lnTo>
                    <a:lnTo>
                      <a:pt x="186" y="40"/>
                    </a:lnTo>
                    <a:lnTo>
                      <a:pt x="188" y="48"/>
                    </a:lnTo>
                    <a:lnTo>
                      <a:pt x="189" y="50"/>
                    </a:lnTo>
                    <a:lnTo>
                      <a:pt x="191" y="52"/>
                    </a:lnTo>
                    <a:lnTo>
                      <a:pt x="195" y="78"/>
                    </a:lnTo>
                    <a:lnTo>
                      <a:pt x="197" y="105"/>
                    </a:lnTo>
                    <a:lnTo>
                      <a:pt x="199" y="107"/>
                    </a:lnTo>
                    <a:lnTo>
                      <a:pt x="203" y="111"/>
                    </a:lnTo>
                    <a:lnTo>
                      <a:pt x="205" y="123"/>
                    </a:lnTo>
                    <a:lnTo>
                      <a:pt x="207" y="134"/>
                    </a:lnTo>
                    <a:lnTo>
                      <a:pt x="209" y="136"/>
                    </a:lnTo>
                    <a:lnTo>
                      <a:pt x="212" y="140"/>
                    </a:lnTo>
                    <a:lnTo>
                      <a:pt x="214" y="151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2" y="169"/>
                    </a:lnTo>
                    <a:lnTo>
                      <a:pt x="224" y="184"/>
                    </a:lnTo>
                    <a:lnTo>
                      <a:pt x="226" y="201"/>
                    </a:lnTo>
                    <a:lnTo>
                      <a:pt x="228" y="205"/>
                    </a:lnTo>
                    <a:lnTo>
                      <a:pt x="232" y="207"/>
                    </a:lnTo>
                    <a:lnTo>
                      <a:pt x="243" y="209"/>
                    </a:lnTo>
                    <a:lnTo>
                      <a:pt x="255" y="211"/>
                    </a:lnTo>
                    <a:lnTo>
                      <a:pt x="259" y="215"/>
                    </a:lnTo>
                    <a:lnTo>
                      <a:pt x="260" y="217"/>
                    </a:lnTo>
                    <a:lnTo>
                      <a:pt x="260" y="220"/>
                    </a:lnTo>
                    <a:lnTo>
                      <a:pt x="260" y="226"/>
                    </a:lnTo>
                    <a:lnTo>
                      <a:pt x="259" y="228"/>
                    </a:lnTo>
                    <a:lnTo>
                      <a:pt x="255" y="232"/>
                    </a:lnTo>
                    <a:lnTo>
                      <a:pt x="247" y="232"/>
                    </a:lnTo>
                    <a:lnTo>
                      <a:pt x="241" y="232"/>
                    </a:lnTo>
                    <a:lnTo>
                      <a:pt x="243" y="241"/>
                    </a:lnTo>
                    <a:lnTo>
                      <a:pt x="245" y="251"/>
                    </a:lnTo>
                    <a:lnTo>
                      <a:pt x="247" y="253"/>
                    </a:lnTo>
                    <a:lnTo>
                      <a:pt x="251" y="255"/>
                    </a:lnTo>
                    <a:lnTo>
                      <a:pt x="251" y="264"/>
                    </a:lnTo>
                    <a:lnTo>
                      <a:pt x="251" y="274"/>
                    </a:lnTo>
                    <a:lnTo>
                      <a:pt x="247" y="276"/>
                    </a:lnTo>
                    <a:lnTo>
                      <a:pt x="245" y="280"/>
                    </a:lnTo>
                    <a:lnTo>
                      <a:pt x="245" y="289"/>
                    </a:lnTo>
                    <a:lnTo>
                      <a:pt x="245" y="299"/>
                    </a:lnTo>
                    <a:lnTo>
                      <a:pt x="247" y="301"/>
                    </a:lnTo>
                    <a:lnTo>
                      <a:pt x="251" y="303"/>
                    </a:lnTo>
                    <a:lnTo>
                      <a:pt x="272" y="307"/>
                    </a:lnTo>
                    <a:lnTo>
                      <a:pt x="293" y="309"/>
                    </a:lnTo>
                    <a:lnTo>
                      <a:pt x="297" y="311"/>
                    </a:lnTo>
                    <a:lnTo>
                      <a:pt x="299" y="312"/>
                    </a:lnTo>
                    <a:lnTo>
                      <a:pt x="306" y="316"/>
                    </a:lnTo>
                    <a:lnTo>
                      <a:pt x="312" y="318"/>
                    </a:lnTo>
                    <a:lnTo>
                      <a:pt x="316" y="320"/>
                    </a:lnTo>
                    <a:lnTo>
                      <a:pt x="318" y="322"/>
                    </a:lnTo>
                    <a:lnTo>
                      <a:pt x="328" y="322"/>
                    </a:lnTo>
                    <a:lnTo>
                      <a:pt x="337" y="322"/>
                    </a:lnTo>
                    <a:lnTo>
                      <a:pt x="339" y="320"/>
                    </a:lnTo>
                    <a:lnTo>
                      <a:pt x="341" y="318"/>
                    </a:lnTo>
                    <a:lnTo>
                      <a:pt x="345" y="316"/>
                    </a:lnTo>
                    <a:lnTo>
                      <a:pt x="347" y="312"/>
                    </a:lnTo>
                    <a:lnTo>
                      <a:pt x="349" y="311"/>
                    </a:lnTo>
                    <a:lnTo>
                      <a:pt x="353" y="309"/>
                    </a:lnTo>
                    <a:lnTo>
                      <a:pt x="354" y="307"/>
                    </a:lnTo>
                    <a:lnTo>
                      <a:pt x="356" y="303"/>
                    </a:lnTo>
                    <a:lnTo>
                      <a:pt x="358" y="301"/>
                    </a:lnTo>
                    <a:lnTo>
                      <a:pt x="362" y="299"/>
                    </a:lnTo>
                    <a:lnTo>
                      <a:pt x="364" y="297"/>
                    </a:lnTo>
                    <a:lnTo>
                      <a:pt x="366" y="293"/>
                    </a:lnTo>
                    <a:lnTo>
                      <a:pt x="368" y="291"/>
                    </a:lnTo>
                    <a:lnTo>
                      <a:pt x="372" y="289"/>
                    </a:lnTo>
                    <a:lnTo>
                      <a:pt x="385" y="289"/>
                    </a:lnTo>
                    <a:lnTo>
                      <a:pt x="401" y="289"/>
                    </a:lnTo>
                    <a:lnTo>
                      <a:pt x="402" y="291"/>
                    </a:lnTo>
                    <a:lnTo>
                      <a:pt x="406" y="293"/>
                    </a:lnTo>
                    <a:lnTo>
                      <a:pt x="408" y="297"/>
                    </a:lnTo>
                    <a:lnTo>
                      <a:pt x="410" y="299"/>
                    </a:lnTo>
                    <a:lnTo>
                      <a:pt x="412" y="301"/>
                    </a:lnTo>
                    <a:lnTo>
                      <a:pt x="414" y="303"/>
                    </a:lnTo>
                    <a:lnTo>
                      <a:pt x="414" y="307"/>
                    </a:lnTo>
                    <a:lnTo>
                      <a:pt x="414" y="309"/>
                    </a:lnTo>
                    <a:lnTo>
                      <a:pt x="414" y="312"/>
                    </a:lnTo>
                    <a:lnTo>
                      <a:pt x="414" y="318"/>
                    </a:lnTo>
                    <a:lnTo>
                      <a:pt x="410" y="322"/>
                    </a:lnTo>
                    <a:lnTo>
                      <a:pt x="406" y="328"/>
                    </a:lnTo>
                    <a:lnTo>
                      <a:pt x="401" y="332"/>
                    </a:lnTo>
                    <a:lnTo>
                      <a:pt x="395" y="337"/>
                    </a:lnTo>
                    <a:lnTo>
                      <a:pt x="393" y="337"/>
                    </a:lnTo>
                    <a:lnTo>
                      <a:pt x="391" y="343"/>
                    </a:lnTo>
                    <a:lnTo>
                      <a:pt x="391" y="355"/>
                    </a:lnTo>
                    <a:lnTo>
                      <a:pt x="393" y="378"/>
                    </a:lnTo>
                    <a:lnTo>
                      <a:pt x="402" y="382"/>
                    </a:lnTo>
                    <a:lnTo>
                      <a:pt x="414" y="385"/>
                    </a:lnTo>
                    <a:lnTo>
                      <a:pt x="420" y="401"/>
                    </a:lnTo>
                    <a:lnTo>
                      <a:pt x="424" y="414"/>
                    </a:lnTo>
                    <a:lnTo>
                      <a:pt x="420" y="422"/>
                    </a:lnTo>
                    <a:lnTo>
                      <a:pt x="414" y="430"/>
                    </a:lnTo>
                    <a:lnTo>
                      <a:pt x="389" y="424"/>
                    </a:lnTo>
                    <a:lnTo>
                      <a:pt x="374" y="422"/>
                    </a:lnTo>
                    <a:lnTo>
                      <a:pt x="366" y="422"/>
                    </a:lnTo>
                    <a:lnTo>
                      <a:pt x="356" y="42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>
                <a:off x="3978735" y="4461584"/>
                <a:ext cx="797301" cy="584292"/>
              </a:xfrm>
              <a:custGeom>
                <a:avLst/>
                <a:gdLst>
                  <a:gd name="T0" fmla="*/ 2147483647 w 608"/>
                  <a:gd name="T1" fmla="*/ 2147483647 h 464"/>
                  <a:gd name="T2" fmla="*/ 2147483647 w 608"/>
                  <a:gd name="T3" fmla="*/ 2147483647 h 464"/>
                  <a:gd name="T4" fmla="*/ 2147483647 w 608"/>
                  <a:gd name="T5" fmla="*/ 2147483647 h 464"/>
                  <a:gd name="T6" fmla="*/ 2147483647 w 608"/>
                  <a:gd name="T7" fmla="*/ 2147483647 h 464"/>
                  <a:gd name="T8" fmla="*/ 2147483647 w 608"/>
                  <a:gd name="T9" fmla="*/ 2147483647 h 464"/>
                  <a:gd name="T10" fmla="*/ 2147483647 w 608"/>
                  <a:gd name="T11" fmla="*/ 2147483647 h 464"/>
                  <a:gd name="T12" fmla="*/ 2147483647 w 608"/>
                  <a:gd name="T13" fmla="*/ 2147483647 h 464"/>
                  <a:gd name="T14" fmla="*/ 2147483647 w 608"/>
                  <a:gd name="T15" fmla="*/ 2147483647 h 464"/>
                  <a:gd name="T16" fmla="*/ 2147483647 w 608"/>
                  <a:gd name="T17" fmla="*/ 2147483647 h 464"/>
                  <a:gd name="T18" fmla="*/ 2147483647 w 608"/>
                  <a:gd name="T19" fmla="*/ 2147483647 h 464"/>
                  <a:gd name="T20" fmla="*/ 2147483647 w 608"/>
                  <a:gd name="T21" fmla="*/ 2147483647 h 464"/>
                  <a:gd name="T22" fmla="*/ 2147483647 w 608"/>
                  <a:gd name="T23" fmla="*/ 2147483647 h 464"/>
                  <a:gd name="T24" fmla="*/ 2147483647 w 608"/>
                  <a:gd name="T25" fmla="*/ 2147483647 h 464"/>
                  <a:gd name="T26" fmla="*/ 2147483647 w 608"/>
                  <a:gd name="T27" fmla="*/ 2147483647 h 464"/>
                  <a:gd name="T28" fmla="*/ 2147483647 w 608"/>
                  <a:gd name="T29" fmla="*/ 2147483647 h 464"/>
                  <a:gd name="T30" fmla="*/ 2147483647 w 608"/>
                  <a:gd name="T31" fmla="*/ 2147483647 h 464"/>
                  <a:gd name="T32" fmla="*/ 2147483647 w 608"/>
                  <a:gd name="T33" fmla="*/ 2147483647 h 464"/>
                  <a:gd name="T34" fmla="*/ 2147483647 w 608"/>
                  <a:gd name="T35" fmla="*/ 2147483647 h 464"/>
                  <a:gd name="T36" fmla="*/ 2147483647 w 608"/>
                  <a:gd name="T37" fmla="*/ 2147483647 h 464"/>
                  <a:gd name="T38" fmla="*/ 2147483647 w 608"/>
                  <a:gd name="T39" fmla="*/ 2147483647 h 464"/>
                  <a:gd name="T40" fmla="*/ 2147483647 w 608"/>
                  <a:gd name="T41" fmla="*/ 2147483647 h 464"/>
                  <a:gd name="T42" fmla="*/ 2147483647 w 608"/>
                  <a:gd name="T43" fmla="*/ 2147483647 h 464"/>
                  <a:gd name="T44" fmla="*/ 2147483647 w 608"/>
                  <a:gd name="T45" fmla="*/ 2147483647 h 464"/>
                  <a:gd name="T46" fmla="*/ 2147483647 w 608"/>
                  <a:gd name="T47" fmla="*/ 2147483647 h 464"/>
                  <a:gd name="T48" fmla="*/ 2147483647 w 608"/>
                  <a:gd name="T49" fmla="*/ 2147483647 h 464"/>
                  <a:gd name="T50" fmla="*/ 2147483647 w 608"/>
                  <a:gd name="T51" fmla="*/ 2147483647 h 464"/>
                  <a:gd name="T52" fmla="*/ 2147483647 w 608"/>
                  <a:gd name="T53" fmla="*/ 2147483647 h 464"/>
                  <a:gd name="T54" fmla="*/ 2147483647 w 608"/>
                  <a:gd name="T55" fmla="*/ 2147483647 h 464"/>
                  <a:gd name="T56" fmla="*/ 2147483647 w 608"/>
                  <a:gd name="T57" fmla="*/ 2147483647 h 464"/>
                  <a:gd name="T58" fmla="*/ 2147483647 w 608"/>
                  <a:gd name="T59" fmla="*/ 2147483647 h 464"/>
                  <a:gd name="T60" fmla="*/ 2147483647 w 608"/>
                  <a:gd name="T61" fmla="*/ 2147483647 h 464"/>
                  <a:gd name="T62" fmla="*/ 2147483647 w 608"/>
                  <a:gd name="T63" fmla="*/ 2147483647 h 464"/>
                  <a:gd name="T64" fmla="*/ 2147483647 w 608"/>
                  <a:gd name="T65" fmla="*/ 2147483647 h 464"/>
                  <a:gd name="T66" fmla="*/ 2147483647 w 608"/>
                  <a:gd name="T67" fmla="*/ 2147483647 h 464"/>
                  <a:gd name="T68" fmla="*/ 2147483647 w 608"/>
                  <a:gd name="T69" fmla="*/ 2147483647 h 464"/>
                  <a:gd name="T70" fmla="*/ 2147483647 w 608"/>
                  <a:gd name="T71" fmla="*/ 2147483647 h 464"/>
                  <a:gd name="T72" fmla="*/ 2147483647 w 608"/>
                  <a:gd name="T73" fmla="*/ 2147483647 h 464"/>
                  <a:gd name="T74" fmla="*/ 2147483647 w 608"/>
                  <a:gd name="T75" fmla="*/ 2147483647 h 464"/>
                  <a:gd name="T76" fmla="*/ 2147483647 w 608"/>
                  <a:gd name="T77" fmla="*/ 2147483647 h 464"/>
                  <a:gd name="T78" fmla="*/ 2147483647 w 608"/>
                  <a:gd name="T79" fmla="*/ 2147483647 h 464"/>
                  <a:gd name="T80" fmla="*/ 2147483647 w 608"/>
                  <a:gd name="T81" fmla="*/ 2147483647 h 464"/>
                  <a:gd name="T82" fmla="*/ 2147483647 w 608"/>
                  <a:gd name="T83" fmla="*/ 2147483647 h 464"/>
                  <a:gd name="T84" fmla="*/ 2147483647 w 608"/>
                  <a:gd name="T85" fmla="*/ 2147483647 h 464"/>
                  <a:gd name="T86" fmla="*/ 2147483647 w 608"/>
                  <a:gd name="T87" fmla="*/ 2147483647 h 464"/>
                  <a:gd name="T88" fmla="*/ 2147483647 w 608"/>
                  <a:gd name="T89" fmla="*/ 2147483647 h 464"/>
                  <a:gd name="T90" fmla="*/ 2147483647 w 608"/>
                  <a:gd name="T91" fmla="*/ 2147483647 h 464"/>
                  <a:gd name="T92" fmla="*/ 2147483647 w 608"/>
                  <a:gd name="T93" fmla="*/ 2147483647 h 464"/>
                  <a:gd name="T94" fmla="*/ 2147483647 w 608"/>
                  <a:gd name="T95" fmla="*/ 2147483647 h 464"/>
                  <a:gd name="T96" fmla="*/ 2147483647 w 608"/>
                  <a:gd name="T97" fmla="*/ 2147483647 h 464"/>
                  <a:gd name="T98" fmla="*/ 0 w 608"/>
                  <a:gd name="T99" fmla="*/ 2147483647 h 464"/>
                  <a:gd name="T100" fmla="*/ 2147483647 w 608"/>
                  <a:gd name="T101" fmla="*/ 2147483647 h 464"/>
                  <a:gd name="T102" fmla="*/ 2147483647 w 608"/>
                  <a:gd name="T103" fmla="*/ 2147483647 h 464"/>
                  <a:gd name="T104" fmla="*/ 2147483647 w 608"/>
                  <a:gd name="T105" fmla="*/ 2147483647 h 464"/>
                  <a:gd name="T106" fmla="*/ 2147483647 w 608"/>
                  <a:gd name="T107" fmla="*/ 2147483647 h 464"/>
                  <a:gd name="T108" fmla="*/ 2147483647 w 608"/>
                  <a:gd name="T109" fmla="*/ 2147483647 h 464"/>
                  <a:gd name="T110" fmla="*/ 2147483647 w 608"/>
                  <a:gd name="T111" fmla="*/ 2147483647 h 464"/>
                  <a:gd name="T112" fmla="*/ 2147483647 w 608"/>
                  <a:gd name="T113" fmla="*/ 2147483647 h 464"/>
                  <a:gd name="T114" fmla="*/ 2147483647 w 608"/>
                  <a:gd name="T115" fmla="*/ 2147483647 h 464"/>
                  <a:gd name="T116" fmla="*/ 2147483647 w 608"/>
                  <a:gd name="T117" fmla="*/ 2147483647 h 464"/>
                  <a:gd name="T118" fmla="*/ 2147483647 w 608"/>
                  <a:gd name="T119" fmla="*/ 2147483647 h 464"/>
                  <a:gd name="T120" fmla="*/ 2147483647 w 608"/>
                  <a:gd name="T121" fmla="*/ 0 h 464"/>
                  <a:gd name="T122" fmla="*/ 2147483647 w 608"/>
                  <a:gd name="T123" fmla="*/ 2147483647 h 4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8"/>
                  <a:gd name="T187" fmla="*/ 0 h 464"/>
                  <a:gd name="T188" fmla="*/ 608 w 608"/>
                  <a:gd name="T189" fmla="*/ 464 h 4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8" h="464">
                    <a:moveTo>
                      <a:pt x="213" y="9"/>
                    </a:moveTo>
                    <a:lnTo>
                      <a:pt x="228" y="21"/>
                    </a:lnTo>
                    <a:lnTo>
                      <a:pt x="241" y="25"/>
                    </a:lnTo>
                    <a:lnTo>
                      <a:pt x="257" y="28"/>
                    </a:lnTo>
                    <a:lnTo>
                      <a:pt x="276" y="28"/>
                    </a:lnTo>
                    <a:lnTo>
                      <a:pt x="278" y="30"/>
                    </a:lnTo>
                    <a:lnTo>
                      <a:pt x="280" y="34"/>
                    </a:lnTo>
                    <a:lnTo>
                      <a:pt x="282" y="36"/>
                    </a:lnTo>
                    <a:lnTo>
                      <a:pt x="286" y="38"/>
                    </a:lnTo>
                    <a:lnTo>
                      <a:pt x="287" y="42"/>
                    </a:lnTo>
                    <a:lnTo>
                      <a:pt x="289" y="44"/>
                    </a:lnTo>
                    <a:lnTo>
                      <a:pt x="309" y="44"/>
                    </a:lnTo>
                    <a:lnTo>
                      <a:pt x="328" y="44"/>
                    </a:lnTo>
                    <a:lnTo>
                      <a:pt x="332" y="42"/>
                    </a:lnTo>
                    <a:lnTo>
                      <a:pt x="333" y="38"/>
                    </a:lnTo>
                    <a:lnTo>
                      <a:pt x="335" y="36"/>
                    </a:lnTo>
                    <a:lnTo>
                      <a:pt x="337" y="34"/>
                    </a:lnTo>
                    <a:lnTo>
                      <a:pt x="339" y="30"/>
                    </a:lnTo>
                    <a:lnTo>
                      <a:pt x="343" y="28"/>
                    </a:lnTo>
                    <a:lnTo>
                      <a:pt x="351" y="27"/>
                    </a:lnTo>
                    <a:lnTo>
                      <a:pt x="358" y="25"/>
                    </a:lnTo>
                    <a:lnTo>
                      <a:pt x="360" y="21"/>
                    </a:lnTo>
                    <a:lnTo>
                      <a:pt x="362" y="19"/>
                    </a:lnTo>
                    <a:lnTo>
                      <a:pt x="372" y="19"/>
                    </a:lnTo>
                    <a:lnTo>
                      <a:pt x="381" y="19"/>
                    </a:lnTo>
                    <a:lnTo>
                      <a:pt x="383" y="21"/>
                    </a:lnTo>
                    <a:lnTo>
                      <a:pt x="387" y="25"/>
                    </a:lnTo>
                    <a:lnTo>
                      <a:pt x="397" y="27"/>
                    </a:lnTo>
                    <a:lnTo>
                      <a:pt x="406" y="28"/>
                    </a:lnTo>
                    <a:lnTo>
                      <a:pt x="408" y="44"/>
                    </a:lnTo>
                    <a:lnTo>
                      <a:pt x="410" y="57"/>
                    </a:lnTo>
                    <a:lnTo>
                      <a:pt x="412" y="59"/>
                    </a:lnTo>
                    <a:lnTo>
                      <a:pt x="416" y="63"/>
                    </a:lnTo>
                    <a:lnTo>
                      <a:pt x="418" y="84"/>
                    </a:lnTo>
                    <a:lnTo>
                      <a:pt x="420" y="107"/>
                    </a:lnTo>
                    <a:lnTo>
                      <a:pt x="422" y="109"/>
                    </a:lnTo>
                    <a:lnTo>
                      <a:pt x="426" y="111"/>
                    </a:lnTo>
                    <a:lnTo>
                      <a:pt x="443" y="113"/>
                    </a:lnTo>
                    <a:lnTo>
                      <a:pt x="462" y="113"/>
                    </a:lnTo>
                    <a:lnTo>
                      <a:pt x="479" y="115"/>
                    </a:lnTo>
                    <a:lnTo>
                      <a:pt x="497" y="117"/>
                    </a:lnTo>
                    <a:lnTo>
                      <a:pt x="500" y="119"/>
                    </a:lnTo>
                    <a:lnTo>
                      <a:pt x="502" y="121"/>
                    </a:lnTo>
                    <a:lnTo>
                      <a:pt x="510" y="122"/>
                    </a:lnTo>
                    <a:lnTo>
                      <a:pt x="518" y="126"/>
                    </a:lnTo>
                    <a:lnTo>
                      <a:pt x="520" y="128"/>
                    </a:lnTo>
                    <a:lnTo>
                      <a:pt x="521" y="130"/>
                    </a:lnTo>
                    <a:lnTo>
                      <a:pt x="529" y="144"/>
                    </a:lnTo>
                    <a:lnTo>
                      <a:pt x="537" y="155"/>
                    </a:lnTo>
                    <a:lnTo>
                      <a:pt x="539" y="157"/>
                    </a:lnTo>
                    <a:lnTo>
                      <a:pt x="541" y="159"/>
                    </a:lnTo>
                    <a:lnTo>
                      <a:pt x="543" y="161"/>
                    </a:lnTo>
                    <a:lnTo>
                      <a:pt x="546" y="165"/>
                    </a:lnTo>
                    <a:lnTo>
                      <a:pt x="548" y="167"/>
                    </a:lnTo>
                    <a:lnTo>
                      <a:pt x="550" y="169"/>
                    </a:lnTo>
                    <a:lnTo>
                      <a:pt x="552" y="170"/>
                    </a:lnTo>
                    <a:lnTo>
                      <a:pt x="556" y="174"/>
                    </a:lnTo>
                    <a:lnTo>
                      <a:pt x="558" y="176"/>
                    </a:lnTo>
                    <a:lnTo>
                      <a:pt x="560" y="178"/>
                    </a:lnTo>
                    <a:lnTo>
                      <a:pt x="568" y="182"/>
                    </a:lnTo>
                    <a:lnTo>
                      <a:pt x="575" y="184"/>
                    </a:lnTo>
                    <a:lnTo>
                      <a:pt x="577" y="186"/>
                    </a:lnTo>
                    <a:lnTo>
                      <a:pt x="579" y="188"/>
                    </a:lnTo>
                    <a:lnTo>
                      <a:pt x="577" y="192"/>
                    </a:lnTo>
                    <a:lnTo>
                      <a:pt x="575" y="193"/>
                    </a:lnTo>
                    <a:lnTo>
                      <a:pt x="571" y="205"/>
                    </a:lnTo>
                    <a:lnTo>
                      <a:pt x="569" y="218"/>
                    </a:lnTo>
                    <a:lnTo>
                      <a:pt x="568" y="220"/>
                    </a:lnTo>
                    <a:lnTo>
                      <a:pt x="566" y="222"/>
                    </a:lnTo>
                    <a:lnTo>
                      <a:pt x="564" y="230"/>
                    </a:lnTo>
                    <a:lnTo>
                      <a:pt x="560" y="236"/>
                    </a:lnTo>
                    <a:lnTo>
                      <a:pt x="558" y="240"/>
                    </a:lnTo>
                    <a:lnTo>
                      <a:pt x="556" y="241"/>
                    </a:lnTo>
                    <a:lnTo>
                      <a:pt x="552" y="245"/>
                    </a:lnTo>
                    <a:lnTo>
                      <a:pt x="552" y="251"/>
                    </a:lnTo>
                    <a:lnTo>
                      <a:pt x="552" y="259"/>
                    </a:lnTo>
                    <a:lnTo>
                      <a:pt x="556" y="261"/>
                    </a:lnTo>
                    <a:lnTo>
                      <a:pt x="558" y="263"/>
                    </a:lnTo>
                    <a:lnTo>
                      <a:pt x="560" y="266"/>
                    </a:lnTo>
                    <a:lnTo>
                      <a:pt x="560" y="272"/>
                    </a:lnTo>
                    <a:lnTo>
                      <a:pt x="560" y="280"/>
                    </a:lnTo>
                    <a:lnTo>
                      <a:pt x="571" y="280"/>
                    </a:lnTo>
                    <a:lnTo>
                      <a:pt x="585" y="280"/>
                    </a:lnTo>
                    <a:lnTo>
                      <a:pt x="587" y="282"/>
                    </a:lnTo>
                    <a:lnTo>
                      <a:pt x="591" y="286"/>
                    </a:lnTo>
                    <a:lnTo>
                      <a:pt x="596" y="287"/>
                    </a:lnTo>
                    <a:lnTo>
                      <a:pt x="604" y="289"/>
                    </a:lnTo>
                    <a:lnTo>
                      <a:pt x="606" y="291"/>
                    </a:lnTo>
                    <a:lnTo>
                      <a:pt x="608" y="295"/>
                    </a:lnTo>
                    <a:lnTo>
                      <a:pt x="608" y="305"/>
                    </a:lnTo>
                    <a:lnTo>
                      <a:pt x="608" y="314"/>
                    </a:lnTo>
                    <a:lnTo>
                      <a:pt x="606" y="316"/>
                    </a:lnTo>
                    <a:lnTo>
                      <a:pt x="604" y="318"/>
                    </a:lnTo>
                    <a:lnTo>
                      <a:pt x="596" y="322"/>
                    </a:lnTo>
                    <a:lnTo>
                      <a:pt x="591" y="324"/>
                    </a:lnTo>
                    <a:lnTo>
                      <a:pt x="587" y="326"/>
                    </a:lnTo>
                    <a:lnTo>
                      <a:pt x="585" y="328"/>
                    </a:lnTo>
                    <a:lnTo>
                      <a:pt x="583" y="343"/>
                    </a:lnTo>
                    <a:lnTo>
                      <a:pt x="581" y="358"/>
                    </a:lnTo>
                    <a:lnTo>
                      <a:pt x="581" y="372"/>
                    </a:lnTo>
                    <a:lnTo>
                      <a:pt x="579" y="387"/>
                    </a:lnTo>
                    <a:lnTo>
                      <a:pt x="566" y="389"/>
                    </a:lnTo>
                    <a:lnTo>
                      <a:pt x="550" y="391"/>
                    </a:lnTo>
                    <a:lnTo>
                      <a:pt x="548" y="393"/>
                    </a:lnTo>
                    <a:lnTo>
                      <a:pt x="546" y="397"/>
                    </a:lnTo>
                    <a:lnTo>
                      <a:pt x="541" y="397"/>
                    </a:lnTo>
                    <a:lnTo>
                      <a:pt x="537" y="397"/>
                    </a:lnTo>
                    <a:lnTo>
                      <a:pt x="533" y="393"/>
                    </a:lnTo>
                    <a:lnTo>
                      <a:pt x="531" y="391"/>
                    </a:lnTo>
                    <a:lnTo>
                      <a:pt x="514" y="393"/>
                    </a:lnTo>
                    <a:lnTo>
                      <a:pt x="497" y="397"/>
                    </a:lnTo>
                    <a:lnTo>
                      <a:pt x="495" y="393"/>
                    </a:lnTo>
                    <a:lnTo>
                      <a:pt x="493" y="391"/>
                    </a:lnTo>
                    <a:lnTo>
                      <a:pt x="487" y="391"/>
                    </a:lnTo>
                    <a:lnTo>
                      <a:pt x="483" y="391"/>
                    </a:lnTo>
                    <a:lnTo>
                      <a:pt x="481" y="393"/>
                    </a:lnTo>
                    <a:lnTo>
                      <a:pt x="479" y="397"/>
                    </a:lnTo>
                    <a:lnTo>
                      <a:pt x="466" y="399"/>
                    </a:lnTo>
                    <a:lnTo>
                      <a:pt x="454" y="401"/>
                    </a:lnTo>
                    <a:lnTo>
                      <a:pt x="452" y="403"/>
                    </a:lnTo>
                    <a:lnTo>
                      <a:pt x="449" y="406"/>
                    </a:lnTo>
                    <a:lnTo>
                      <a:pt x="447" y="408"/>
                    </a:lnTo>
                    <a:lnTo>
                      <a:pt x="445" y="410"/>
                    </a:lnTo>
                    <a:lnTo>
                      <a:pt x="443" y="414"/>
                    </a:lnTo>
                    <a:lnTo>
                      <a:pt x="439" y="416"/>
                    </a:lnTo>
                    <a:lnTo>
                      <a:pt x="431" y="418"/>
                    </a:lnTo>
                    <a:lnTo>
                      <a:pt x="426" y="420"/>
                    </a:lnTo>
                    <a:lnTo>
                      <a:pt x="422" y="424"/>
                    </a:lnTo>
                    <a:lnTo>
                      <a:pt x="420" y="426"/>
                    </a:lnTo>
                    <a:lnTo>
                      <a:pt x="408" y="428"/>
                    </a:lnTo>
                    <a:lnTo>
                      <a:pt x="397" y="429"/>
                    </a:lnTo>
                    <a:lnTo>
                      <a:pt x="393" y="433"/>
                    </a:lnTo>
                    <a:lnTo>
                      <a:pt x="391" y="435"/>
                    </a:lnTo>
                    <a:lnTo>
                      <a:pt x="374" y="437"/>
                    </a:lnTo>
                    <a:lnTo>
                      <a:pt x="358" y="439"/>
                    </a:lnTo>
                    <a:lnTo>
                      <a:pt x="355" y="443"/>
                    </a:lnTo>
                    <a:lnTo>
                      <a:pt x="353" y="445"/>
                    </a:lnTo>
                    <a:lnTo>
                      <a:pt x="351" y="452"/>
                    </a:lnTo>
                    <a:lnTo>
                      <a:pt x="347" y="460"/>
                    </a:lnTo>
                    <a:lnTo>
                      <a:pt x="345" y="462"/>
                    </a:lnTo>
                    <a:lnTo>
                      <a:pt x="343" y="464"/>
                    </a:lnTo>
                    <a:lnTo>
                      <a:pt x="337" y="445"/>
                    </a:lnTo>
                    <a:lnTo>
                      <a:pt x="333" y="426"/>
                    </a:lnTo>
                    <a:lnTo>
                      <a:pt x="332" y="424"/>
                    </a:lnTo>
                    <a:lnTo>
                      <a:pt x="328" y="420"/>
                    </a:lnTo>
                    <a:lnTo>
                      <a:pt x="332" y="418"/>
                    </a:lnTo>
                    <a:lnTo>
                      <a:pt x="333" y="416"/>
                    </a:lnTo>
                    <a:lnTo>
                      <a:pt x="333" y="410"/>
                    </a:lnTo>
                    <a:lnTo>
                      <a:pt x="333" y="406"/>
                    </a:lnTo>
                    <a:lnTo>
                      <a:pt x="332" y="403"/>
                    </a:lnTo>
                    <a:lnTo>
                      <a:pt x="328" y="401"/>
                    </a:lnTo>
                    <a:lnTo>
                      <a:pt x="312" y="401"/>
                    </a:lnTo>
                    <a:lnTo>
                      <a:pt x="297" y="399"/>
                    </a:lnTo>
                    <a:lnTo>
                      <a:pt x="282" y="397"/>
                    </a:lnTo>
                    <a:lnTo>
                      <a:pt x="264" y="397"/>
                    </a:lnTo>
                    <a:lnTo>
                      <a:pt x="262" y="393"/>
                    </a:lnTo>
                    <a:lnTo>
                      <a:pt x="261" y="391"/>
                    </a:lnTo>
                    <a:lnTo>
                      <a:pt x="253" y="389"/>
                    </a:lnTo>
                    <a:lnTo>
                      <a:pt x="247" y="387"/>
                    </a:lnTo>
                    <a:lnTo>
                      <a:pt x="243" y="383"/>
                    </a:lnTo>
                    <a:lnTo>
                      <a:pt x="241" y="381"/>
                    </a:lnTo>
                    <a:lnTo>
                      <a:pt x="220" y="380"/>
                    </a:lnTo>
                    <a:lnTo>
                      <a:pt x="197" y="378"/>
                    </a:lnTo>
                    <a:lnTo>
                      <a:pt x="195" y="374"/>
                    </a:lnTo>
                    <a:lnTo>
                      <a:pt x="193" y="372"/>
                    </a:lnTo>
                    <a:lnTo>
                      <a:pt x="186" y="355"/>
                    </a:lnTo>
                    <a:lnTo>
                      <a:pt x="178" y="339"/>
                    </a:lnTo>
                    <a:lnTo>
                      <a:pt x="176" y="335"/>
                    </a:lnTo>
                    <a:lnTo>
                      <a:pt x="174" y="334"/>
                    </a:lnTo>
                    <a:lnTo>
                      <a:pt x="167" y="332"/>
                    </a:lnTo>
                    <a:lnTo>
                      <a:pt x="159" y="328"/>
                    </a:lnTo>
                    <a:lnTo>
                      <a:pt x="157" y="326"/>
                    </a:lnTo>
                    <a:lnTo>
                      <a:pt x="155" y="324"/>
                    </a:lnTo>
                    <a:lnTo>
                      <a:pt x="147" y="322"/>
                    </a:lnTo>
                    <a:lnTo>
                      <a:pt x="140" y="318"/>
                    </a:lnTo>
                    <a:lnTo>
                      <a:pt x="138" y="316"/>
                    </a:lnTo>
                    <a:lnTo>
                      <a:pt x="134" y="314"/>
                    </a:lnTo>
                    <a:lnTo>
                      <a:pt x="122" y="312"/>
                    </a:lnTo>
                    <a:lnTo>
                      <a:pt x="111" y="309"/>
                    </a:lnTo>
                    <a:lnTo>
                      <a:pt x="107" y="307"/>
                    </a:lnTo>
                    <a:lnTo>
                      <a:pt x="105" y="305"/>
                    </a:lnTo>
                    <a:lnTo>
                      <a:pt x="97" y="303"/>
                    </a:lnTo>
                    <a:lnTo>
                      <a:pt x="92" y="299"/>
                    </a:lnTo>
                    <a:lnTo>
                      <a:pt x="88" y="297"/>
                    </a:lnTo>
                    <a:lnTo>
                      <a:pt x="86" y="295"/>
                    </a:lnTo>
                    <a:lnTo>
                      <a:pt x="71" y="291"/>
                    </a:lnTo>
                    <a:lnTo>
                      <a:pt x="55" y="287"/>
                    </a:lnTo>
                    <a:lnTo>
                      <a:pt x="40" y="284"/>
                    </a:lnTo>
                    <a:lnTo>
                      <a:pt x="23" y="280"/>
                    </a:lnTo>
                    <a:lnTo>
                      <a:pt x="21" y="278"/>
                    </a:lnTo>
                    <a:lnTo>
                      <a:pt x="19" y="276"/>
                    </a:lnTo>
                    <a:lnTo>
                      <a:pt x="17" y="249"/>
                    </a:lnTo>
                    <a:lnTo>
                      <a:pt x="15" y="222"/>
                    </a:lnTo>
                    <a:lnTo>
                      <a:pt x="11" y="220"/>
                    </a:lnTo>
                    <a:lnTo>
                      <a:pt x="9" y="218"/>
                    </a:lnTo>
                    <a:lnTo>
                      <a:pt x="7" y="211"/>
                    </a:lnTo>
                    <a:lnTo>
                      <a:pt x="5" y="203"/>
                    </a:lnTo>
                    <a:lnTo>
                      <a:pt x="2" y="201"/>
                    </a:lnTo>
                    <a:lnTo>
                      <a:pt x="0" y="197"/>
                    </a:lnTo>
                    <a:lnTo>
                      <a:pt x="0" y="193"/>
                    </a:lnTo>
                    <a:lnTo>
                      <a:pt x="0" y="188"/>
                    </a:lnTo>
                    <a:lnTo>
                      <a:pt x="2" y="186"/>
                    </a:lnTo>
                    <a:lnTo>
                      <a:pt x="5" y="184"/>
                    </a:lnTo>
                    <a:lnTo>
                      <a:pt x="7" y="172"/>
                    </a:lnTo>
                    <a:lnTo>
                      <a:pt x="9" y="159"/>
                    </a:lnTo>
                    <a:lnTo>
                      <a:pt x="11" y="157"/>
                    </a:lnTo>
                    <a:lnTo>
                      <a:pt x="15" y="155"/>
                    </a:lnTo>
                    <a:lnTo>
                      <a:pt x="17" y="151"/>
                    </a:lnTo>
                    <a:lnTo>
                      <a:pt x="19" y="149"/>
                    </a:lnTo>
                    <a:lnTo>
                      <a:pt x="21" y="147"/>
                    </a:lnTo>
                    <a:lnTo>
                      <a:pt x="23" y="145"/>
                    </a:lnTo>
                    <a:lnTo>
                      <a:pt x="26" y="132"/>
                    </a:lnTo>
                    <a:lnTo>
                      <a:pt x="28" y="121"/>
                    </a:lnTo>
                    <a:lnTo>
                      <a:pt x="30" y="119"/>
                    </a:lnTo>
                    <a:lnTo>
                      <a:pt x="34" y="117"/>
                    </a:lnTo>
                    <a:lnTo>
                      <a:pt x="40" y="113"/>
                    </a:lnTo>
                    <a:lnTo>
                      <a:pt x="48" y="111"/>
                    </a:lnTo>
                    <a:lnTo>
                      <a:pt x="50" y="109"/>
                    </a:lnTo>
                    <a:lnTo>
                      <a:pt x="53" y="107"/>
                    </a:lnTo>
                    <a:lnTo>
                      <a:pt x="59" y="103"/>
                    </a:lnTo>
                    <a:lnTo>
                      <a:pt x="67" y="101"/>
                    </a:lnTo>
                    <a:lnTo>
                      <a:pt x="69" y="99"/>
                    </a:lnTo>
                    <a:lnTo>
                      <a:pt x="73" y="96"/>
                    </a:lnTo>
                    <a:lnTo>
                      <a:pt x="74" y="94"/>
                    </a:lnTo>
                    <a:lnTo>
                      <a:pt x="76" y="92"/>
                    </a:lnTo>
                    <a:lnTo>
                      <a:pt x="78" y="90"/>
                    </a:lnTo>
                    <a:lnTo>
                      <a:pt x="82" y="86"/>
                    </a:lnTo>
                    <a:lnTo>
                      <a:pt x="84" y="74"/>
                    </a:lnTo>
                    <a:lnTo>
                      <a:pt x="86" y="63"/>
                    </a:lnTo>
                    <a:lnTo>
                      <a:pt x="88" y="59"/>
                    </a:lnTo>
                    <a:lnTo>
                      <a:pt x="92" y="57"/>
                    </a:lnTo>
                    <a:lnTo>
                      <a:pt x="94" y="51"/>
                    </a:lnTo>
                    <a:lnTo>
                      <a:pt x="96" y="44"/>
                    </a:lnTo>
                    <a:lnTo>
                      <a:pt x="99" y="42"/>
                    </a:lnTo>
                    <a:lnTo>
                      <a:pt x="101" y="38"/>
                    </a:lnTo>
                    <a:lnTo>
                      <a:pt x="103" y="27"/>
                    </a:lnTo>
                    <a:lnTo>
                      <a:pt x="105" y="15"/>
                    </a:lnTo>
                    <a:lnTo>
                      <a:pt x="107" y="11"/>
                    </a:lnTo>
                    <a:lnTo>
                      <a:pt x="111" y="9"/>
                    </a:lnTo>
                    <a:lnTo>
                      <a:pt x="119" y="7"/>
                    </a:lnTo>
                    <a:lnTo>
                      <a:pt x="126" y="3"/>
                    </a:lnTo>
                    <a:lnTo>
                      <a:pt x="128" y="2"/>
                    </a:lnTo>
                    <a:lnTo>
                      <a:pt x="13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51" y="2"/>
                    </a:lnTo>
                    <a:lnTo>
                      <a:pt x="155" y="3"/>
                    </a:lnTo>
                    <a:lnTo>
                      <a:pt x="168" y="5"/>
                    </a:lnTo>
                    <a:lnTo>
                      <a:pt x="184" y="7"/>
                    </a:lnTo>
                    <a:lnTo>
                      <a:pt x="197" y="7"/>
                    </a:lnTo>
                    <a:lnTo>
                      <a:pt x="213" y="9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1" name="Freeform 24"/>
              <p:cNvSpPr>
                <a:spLocks/>
              </p:cNvSpPr>
              <p:nvPr/>
            </p:nvSpPr>
            <p:spPr bwMode="auto">
              <a:xfrm>
                <a:off x="3306934" y="3744267"/>
                <a:ext cx="1293399" cy="912642"/>
              </a:xfrm>
              <a:custGeom>
                <a:avLst/>
                <a:gdLst>
                  <a:gd name="T0" fmla="*/ 2147483647 w 987"/>
                  <a:gd name="T1" fmla="*/ 2147483647 h 725"/>
                  <a:gd name="T2" fmla="*/ 2147483647 w 987"/>
                  <a:gd name="T3" fmla="*/ 2147483647 h 725"/>
                  <a:gd name="T4" fmla="*/ 2147483647 w 987"/>
                  <a:gd name="T5" fmla="*/ 2147483647 h 725"/>
                  <a:gd name="T6" fmla="*/ 2147483647 w 987"/>
                  <a:gd name="T7" fmla="*/ 2147483647 h 725"/>
                  <a:gd name="T8" fmla="*/ 2147483647 w 987"/>
                  <a:gd name="T9" fmla="*/ 2147483647 h 725"/>
                  <a:gd name="T10" fmla="*/ 2147483647 w 987"/>
                  <a:gd name="T11" fmla="*/ 2147483647 h 725"/>
                  <a:gd name="T12" fmla="*/ 2147483647 w 987"/>
                  <a:gd name="T13" fmla="*/ 2147483647 h 725"/>
                  <a:gd name="T14" fmla="*/ 2147483647 w 987"/>
                  <a:gd name="T15" fmla="*/ 2147483647 h 725"/>
                  <a:gd name="T16" fmla="*/ 2147483647 w 987"/>
                  <a:gd name="T17" fmla="*/ 2147483647 h 725"/>
                  <a:gd name="T18" fmla="*/ 2147483647 w 987"/>
                  <a:gd name="T19" fmla="*/ 2147483647 h 725"/>
                  <a:gd name="T20" fmla="*/ 2147483647 w 987"/>
                  <a:gd name="T21" fmla="*/ 2147483647 h 725"/>
                  <a:gd name="T22" fmla="*/ 2147483647 w 987"/>
                  <a:gd name="T23" fmla="*/ 2147483647 h 725"/>
                  <a:gd name="T24" fmla="*/ 2147483647 w 987"/>
                  <a:gd name="T25" fmla="*/ 2147483647 h 725"/>
                  <a:gd name="T26" fmla="*/ 2147483647 w 987"/>
                  <a:gd name="T27" fmla="*/ 2147483647 h 725"/>
                  <a:gd name="T28" fmla="*/ 2147483647 w 987"/>
                  <a:gd name="T29" fmla="*/ 2147483647 h 725"/>
                  <a:gd name="T30" fmla="*/ 2147483647 w 987"/>
                  <a:gd name="T31" fmla="*/ 2147483647 h 725"/>
                  <a:gd name="T32" fmla="*/ 2147483647 w 987"/>
                  <a:gd name="T33" fmla="*/ 2147483647 h 725"/>
                  <a:gd name="T34" fmla="*/ 2147483647 w 987"/>
                  <a:gd name="T35" fmla="*/ 2147483647 h 725"/>
                  <a:gd name="T36" fmla="*/ 2147483647 w 987"/>
                  <a:gd name="T37" fmla="*/ 2147483647 h 725"/>
                  <a:gd name="T38" fmla="*/ 2147483647 w 987"/>
                  <a:gd name="T39" fmla="*/ 2147483647 h 725"/>
                  <a:gd name="T40" fmla="*/ 2147483647 w 987"/>
                  <a:gd name="T41" fmla="*/ 2147483647 h 725"/>
                  <a:gd name="T42" fmla="*/ 2147483647 w 987"/>
                  <a:gd name="T43" fmla="*/ 2147483647 h 725"/>
                  <a:gd name="T44" fmla="*/ 2147483647 w 987"/>
                  <a:gd name="T45" fmla="*/ 2147483647 h 725"/>
                  <a:gd name="T46" fmla="*/ 2147483647 w 987"/>
                  <a:gd name="T47" fmla="*/ 2147483647 h 725"/>
                  <a:gd name="T48" fmla="*/ 2147483647 w 987"/>
                  <a:gd name="T49" fmla="*/ 2147483647 h 725"/>
                  <a:gd name="T50" fmla="*/ 2147483647 w 987"/>
                  <a:gd name="T51" fmla="*/ 2147483647 h 725"/>
                  <a:gd name="T52" fmla="*/ 2147483647 w 987"/>
                  <a:gd name="T53" fmla="*/ 2147483647 h 725"/>
                  <a:gd name="T54" fmla="*/ 2147483647 w 987"/>
                  <a:gd name="T55" fmla="*/ 2147483647 h 725"/>
                  <a:gd name="T56" fmla="*/ 2147483647 w 987"/>
                  <a:gd name="T57" fmla="*/ 2147483647 h 725"/>
                  <a:gd name="T58" fmla="*/ 2147483647 w 987"/>
                  <a:gd name="T59" fmla="*/ 2147483647 h 725"/>
                  <a:gd name="T60" fmla="*/ 2147483647 w 987"/>
                  <a:gd name="T61" fmla="*/ 2147483647 h 725"/>
                  <a:gd name="T62" fmla="*/ 2147483647 w 987"/>
                  <a:gd name="T63" fmla="*/ 2147483647 h 725"/>
                  <a:gd name="T64" fmla="*/ 2147483647 w 987"/>
                  <a:gd name="T65" fmla="*/ 2147483647 h 725"/>
                  <a:gd name="T66" fmla="*/ 2147483647 w 987"/>
                  <a:gd name="T67" fmla="*/ 2147483647 h 725"/>
                  <a:gd name="T68" fmla="*/ 2147483647 w 987"/>
                  <a:gd name="T69" fmla="*/ 2147483647 h 725"/>
                  <a:gd name="T70" fmla="*/ 2147483647 w 987"/>
                  <a:gd name="T71" fmla="*/ 2147483647 h 725"/>
                  <a:gd name="T72" fmla="*/ 2147483647 w 987"/>
                  <a:gd name="T73" fmla="*/ 2147483647 h 725"/>
                  <a:gd name="T74" fmla="*/ 2147483647 w 987"/>
                  <a:gd name="T75" fmla="*/ 2147483647 h 725"/>
                  <a:gd name="T76" fmla="*/ 2147483647 w 987"/>
                  <a:gd name="T77" fmla="*/ 2147483647 h 725"/>
                  <a:gd name="T78" fmla="*/ 2147483647 w 987"/>
                  <a:gd name="T79" fmla="*/ 2147483647 h 725"/>
                  <a:gd name="T80" fmla="*/ 2147483647 w 987"/>
                  <a:gd name="T81" fmla="*/ 2147483647 h 725"/>
                  <a:gd name="T82" fmla="*/ 2147483647 w 987"/>
                  <a:gd name="T83" fmla="*/ 2147483647 h 725"/>
                  <a:gd name="T84" fmla="*/ 2147483647 w 987"/>
                  <a:gd name="T85" fmla="*/ 2147483647 h 725"/>
                  <a:gd name="T86" fmla="*/ 2147483647 w 987"/>
                  <a:gd name="T87" fmla="*/ 2147483647 h 725"/>
                  <a:gd name="T88" fmla="*/ 2147483647 w 987"/>
                  <a:gd name="T89" fmla="*/ 2147483647 h 725"/>
                  <a:gd name="T90" fmla="*/ 2147483647 w 987"/>
                  <a:gd name="T91" fmla="*/ 2147483647 h 725"/>
                  <a:gd name="T92" fmla="*/ 2147483647 w 987"/>
                  <a:gd name="T93" fmla="*/ 2147483647 h 725"/>
                  <a:gd name="T94" fmla="*/ 2147483647 w 987"/>
                  <a:gd name="T95" fmla="*/ 2147483647 h 725"/>
                  <a:gd name="T96" fmla="*/ 2147483647 w 987"/>
                  <a:gd name="T97" fmla="*/ 2147483647 h 725"/>
                  <a:gd name="T98" fmla="*/ 2147483647 w 987"/>
                  <a:gd name="T99" fmla="*/ 2147483647 h 725"/>
                  <a:gd name="T100" fmla="*/ 2147483647 w 987"/>
                  <a:gd name="T101" fmla="*/ 2147483647 h 725"/>
                  <a:gd name="T102" fmla="*/ 2147483647 w 987"/>
                  <a:gd name="T103" fmla="*/ 2147483647 h 725"/>
                  <a:gd name="T104" fmla="*/ 2147483647 w 987"/>
                  <a:gd name="T105" fmla="*/ 2147483647 h 725"/>
                  <a:gd name="T106" fmla="*/ 2147483647 w 987"/>
                  <a:gd name="T107" fmla="*/ 2147483647 h 725"/>
                  <a:gd name="T108" fmla="*/ 2147483647 w 987"/>
                  <a:gd name="T109" fmla="*/ 2147483647 h 725"/>
                  <a:gd name="T110" fmla="*/ 2147483647 w 987"/>
                  <a:gd name="T111" fmla="*/ 2147483647 h 725"/>
                  <a:gd name="T112" fmla="*/ 2147483647 w 987"/>
                  <a:gd name="T113" fmla="*/ 2147483647 h 725"/>
                  <a:gd name="T114" fmla="*/ 2147483647 w 987"/>
                  <a:gd name="T115" fmla="*/ 2147483647 h 725"/>
                  <a:gd name="T116" fmla="*/ 2147483647 w 987"/>
                  <a:gd name="T117" fmla="*/ 2147483647 h 7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7"/>
                  <a:gd name="T178" fmla="*/ 0 h 725"/>
                  <a:gd name="T179" fmla="*/ 987 w 987"/>
                  <a:gd name="T180" fmla="*/ 725 h 7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7" h="725">
                    <a:moveTo>
                      <a:pt x="733" y="579"/>
                    </a:moveTo>
                    <a:lnTo>
                      <a:pt x="729" y="575"/>
                    </a:lnTo>
                    <a:lnTo>
                      <a:pt x="726" y="570"/>
                    </a:lnTo>
                    <a:lnTo>
                      <a:pt x="699" y="570"/>
                    </a:lnTo>
                    <a:lnTo>
                      <a:pt x="672" y="570"/>
                    </a:lnTo>
                    <a:lnTo>
                      <a:pt x="670" y="568"/>
                    </a:lnTo>
                    <a:lnTo>
                      <a:pt x="668" y="566"/>
                    </a:lnTo>
                    <a:lnTo>
                      <a:pt x="662" y="562"/>
                    </a:lnTo>
                    <a:lnTo>
                      <a:pt x="653" y="562"/>
                    </a:lnTo>
                    <a:lnTo>
                      <a:pt x="643" y="562"/>
                    </a:lnTo>
                    <a:lnTo>
                      <a:pt x="639" y="566"/>
                    </a:lnTo>
                    <a:lnTo>
                      <a:pt x="635" y="568"/>
                    </a:lnTo>
                    <a:lnTo>
                      <a:pt x="634" y="570"/>
                    </a:lnTo>
                    <a:lnTo>
                      <a:pt x="626" y="572"/>
                    </a:lnTo>
                    <a:lnTo>
                      <a:pt x="618" y="573"/>
                    </a:lnTo>
                    <a:lnTo>
                      <a:pt x="616" y="577"/>
                    </a:lnTo>
                    <a:lnTo>
                      <a:pt x="614" y="579"/>
                    </a:lnTo>
                    <a:lnTo>
                      <a:pt x="612" y="591"/>
                    </a:lnTo>
                    <a:lnTo>
                      <a:pt x="609" y="604"/>
                    </a:lnTo>
                    <a:lnTo>
                      <a:pt x="607" y="606"/>
                    </a:lnTo>
                    <a:lnTo>
                      <a:pt x="605" y="608"/>
                    </a:lnTo>
                    <a:lnTo>
                      <a:pt x="601" y="616"/>
                    </a:lnTo>
                    <a:lnTo>
                      <a:pt x="599" y="623"/>
                    </a:lnTo>
                    <a:lnTo>
                      <a:pt x="597" y="625"/>
                    </a:lnTo>
                    <a:lnTo>
                      <a:pt x="595" y="627"/>
                    </a:lnTo>
                    <a:lnTo>
                      <a:pt x="591" y="641"/>
                    </a:lnTo>
                    <a:lnTo>
                      <a:pt x="589" y="652"/>
                    </a:lnTo>
                    <a:lnTo>
                      <a:pt x="587" y="654"/>
                    </a:lnTo>
                    <a:lnTo>
                      <a:pt x="586" y="656"/>
                    </a:lnTo>
                    <a:lnTo>
                      <a:pt x="582" y="660"/>
                    </a:lnTo>
                    <a:lnTo>
                      <a:pt x="580" y="662"/>
                    </a:lnTo>
                    <a:lnTo>
                      <a:pt x="578" y="664"/>
                    </a:lnTo>
                    <a:lnTo>
                      <a:pt x="576" y="666"/>
                    </a:lnTo>
                    <a:lnTo>
                      <a:pt x="568" y="669"/>
                    </a:lnTo>
                    <a:lnTo>
                      <a:pt x="561" y="671"/>
                    </a:lnTo>
                    <a:lnTo>
                      <a:pt x="559" y="673"/>
                    </a:lnTo>
                    <a:lnTo>
                      <a:pt x="557" y="677"/>
                    </a:lnTo>
                    <a:lnTo>
                      <a:pt x="549" y="679"/>
                    </a:lnTo>
                    <a:lnTo>
                      <a:pt x="541" y="681"/>
                    </a:lnTo>
                    <a:lnTo>
                      <a:pt x="539" y="683"/>
                    </a:lnTo>
                    <a:lnTo>
                      <a:pt x="536" y="687"/>
                    </a:lnTo>
                    <a:lnTo>
                      <a:pt x="534" y="698"/>
                    </a:lnTo>
                    <a:lnTo>
                      <a:pt x="532" y="710"/>
                    </a:lnTo>
                    <a:lnTo>
                      <a:pt x="530" y="712"/>
                    </a:lnTo>
                    <a:lnTo>
                      <a:pt x="528" y="715"/>
                    </a:lnTo>
                    <a:lnTo>
                      <a:pt x="524" y="717"/>
                    </a:lnTo>
                    <a:lnTo>
                      <a:pt x="522" y="719"/>
                    </a:lnTo>
                    <a:lnTo>
                      <a:pt x="520" y="721"/>
                    </a:lnTo>
                    <a:lnTo>
                      <a:pt x="518" y="725"/>
                    </a:lnTo>
                    <a:lnTo>
                      <a:pt x="515" y="721"/>
                    </a:lnTo>
                    <a:lnTo>
                      <a:pt x="513" y="719"/>
                    </a:lnTo>
                    <a:lnTo>
                      <a:pt x="499" y="717"/>
                    </a:lnTo>
                    <a:lnTo>
                      <a:pt x="488" y="715"/>
                    </a:lnTo>
                    <a:lnTo>
                      <a:pt x="486" y="712"/>
                    </a:lnTo>
                    <a:lnTo>
                      <a:pt x="484" y="710"/>
                    </a:lnTo>
                    <a:lnTo>
                      <a:pt x="476" y="708"/>
                    </a:lnTo>
                    <a:lnTo>
                      <a:pt x="468" y="706"/>
                    </a:lnTo>
                    <a:lnTo>
                      <a:pt x="467" y="702"/>
                    </a:lnTo>
                    <a:lnTo>
                      <a:pt x="465" y="700"/>
                    </a:lnTo>
                    <a:lnTo>
                      <a:pt x="457" y="698"/>
                    </a:lnTo>
                    <a:lnTo>
                      <a:pt x="449" y="696"/>
                    </a:lnTo>
                    <a:lnTo>
                      <a:pt x="447" y="692"/>
                    </a:lnTo>
                    <a:lnTo>
                      <a:pt x="445" y="691"/>
                    </a:lnTo>
                    <a:lnTo>
                      <a:pt x="442" y="689"/>
                    </a:lnTo>
                    <a:lnTo>
                      <a:pt x="440" y="687"/>
                    </a:lnTo>
                    <a:lnTo>
                      <a:pt x="438" y="683"/>
                    </a:lnTo>
                    <a:lnTo>
                      <a:pt x="436" y="681"/>
                    </a:lnTo>
                    <a:lnTo>
                      <a:pt x="432" y="679"/>
                    </a:lnTo>
                    <a:lnTo>
                      <a:pt x="430" y="677"/>
                    </a:lnTo>
                    <a:lnTo>
                      <a:pt x="428" y="673"/>
                    </a:lnTo>
                    <a:lnTo>
                      <a:pt x="424" y="671"/>
                    </a:lnTo>
                    <a:lnTo>
                      <a:pt x="422" y="664"/>
                    </a:lnTo>
                    <a:lnTo>
                      <a:pt x="421" y="656"/>
                    </a:lnTo>
                    <a:lnTo>
                      <a:pt x="419" y="654"/>
                    </a:lnTo>
                    <a:lnTo>
                      <a:pt x="415" y="652"/>
                    </a:lnTo>
                    <a:lnTo>
                      <a:pt x="413" y="641"/>
                    </a:lnTo>
                    <a:lnTo>
                      <a:pt x="411" y="627"/>
                    </a:lnTo>
                    <a:lnTo>
                      <a:pt x="409" y="625"/>
                    </a:lnTo>
                    <a:lnTo>
                      <a:pt x="407" y="623"/>
                    </a:lnTo>
                    <a:lnTo>
                      <a:pt x="403" y="610"/>
                    </a:lnTo>
                    <a:lnTo>
                      <a:pt x="401" y="598"/>
                    </a:lnTo>
                    <a:lnTo>
                      <a:pt x="399" y="597"/>
                    </a:lnTo>
                    <a:lnTo>
                      <a:pt x="396" y="595"/>
                    </a:lnTo>
                    <a:lnTo>
                      <a:pt x="390" y="591"/>
                    </a:lnTo>
                    <a:lnTo>
                      <a:pt x="382" y="589"/>
                    </a:lnTo>
                    <a:lnTo>
                      <a:pt x="380" y="587"/>
                    </a:lnTo>
                    <a:lnTo>
                      <a:pt x="376" y="585"/>
                    </a:lnTo>
                    <a:lnTo>
                      <a:pt x="369" y="581"/>
                    </a:lnTo>
                    <a:lnTo>
                      <a:pt x="363" y="579"/>
                    </a:lnTo>
                    <a:lnTo>
                      <a:pt x="359" y="577"/>
                    </a:lnTo>
                    <a:lnTo>
                      <a:pt x="357" y="573"/>
                    </a:lnTo>
                    <a:lnTo>
                      <a:pt x="346" y="572"/>
                    </a:lnTo>
                    <a:lnTo>
                      <a:pt x="334" y="570"/>
                    </a:lnTo>
                    <a:lnTo>
                      <a:pt x="330" y="568"/>
                    </a:lnTo>
                    <a:lnTo>
                      <a:pt x="328" y="566"/>
                    </a:lnTo>
                    <a:lnTo>
                      <a:pt x="327" y="562"/>
                    </a:lnTo>
                    <a:lnTo>
                      <a:pt x="325" y="560"/>
                    </a:lnTo>
                    <a:lnTo>
                      <a:pt x="321" y="558"/>
                    </a:lnTo>
                    <a:lnTo>
                      <a:pt x="319" y="556"/>
                    </a:lnTo>
                    <a:lnTo>
                      <a:pt x="317" y="552"/>
                    </a:lnTo>
                    <a:lnTo>
                      <a:pt x="309" y="552"/>
                    </a:lnTo>
                    <a:lnTo>
                      <a:pt x="303" y="552"/>
                    </a:lnTo>
                    <a:lnTo>
                      <a:pt x="300" y="556"/>
                    </a:lnTo>
                    <a:lnTo>
                      <a:pt x="298" y="558"/>
                    </a:lnTo>
                    <a:lnTo>
                      <a:pt x="296" y="560"/>
                    </a:lnTo>
                    <a:lnTo>
                      <a:pt x="292" y="562"/>
                    </a:lnTo>
                    <a:lnTo>
                      <a:pt x="290" y="566"/>
                    </a:lnTo>
                    <a:lnTo>
                      <a:pt x="288" y="568"/>
                    </a:lnTo>
                    <a:lnTo>
                      <a:pt x="286" y="570"/>
                    </a:lnTo>
                    <a:lnTo>
                      <a:pt x="273" y="572"/>
                    </a:lnTo>
                    <a:lnTo>
                      <a:pt x="261" y="573"/>
                    </a:lnTo>
                    <a:lnTo>
                      <a:pt x="259" y="577"/>
                    </a:lnTo>
                    <a:lnTo>
                      <a:pt x="256" y="579"/>
                    </a:lnTo>
                    <a:lnTo>
                      <a:pt x="254" y="581"/>
                    </a:lnTo>
                    <a:lnTo>
                      <a:pt x="252" y="585"/>
                    </a:lnTo>
                    <a:lnTo>
                      <a:pt x="248" y="587"/>
                    </a:lnTo>
                    <a:lnTo>
                      <a:pt x="246" y="589"/>
                    </a:lnTo>
                    <a:lnTo>
                      <a:pt x="244" y="591"/>
                    </a:lnTo>
                    <a:lnTo>
                      <a:pt x="242" y="595"/>
                    </a:lnTo>
                    <a:lnTo>
                      <a:pt x="238" y="597"/>
                    </a:lnTo>
                    <a:lnTo>
                      <a:pt x="236" y="598"/>
                    </a:lnTo>
                    <a:lnTo>
                      <a:pt x="209" y="600"/>
                    </a:lnTo>
                    <a:lnTo>
                      <a:pt x="183" y="604"/>
                    </a:lnTo>
                    <a:lnTo>
                      <a:pt x="181" y="606"/>
                    </a:lnTo>
                    <a:lnTo>
                      <a:pt x="179" y="608"/>
                    </a:lnTo>
                    <a:lnTo>
                      <a:pt x="177" y="612"/>
                    </a:lnTo>
                    <a:lnTo>
                      <a:pt x="175" y="614"/>
                    </a:lnTo>
                    <a:lnTo>
                      <a:pt x="171" y="616"/>
                    </a:lnTo>
                    <a:lnTo>
                      <a:pt x="169" y="618"/>
                    </a:lnTo>
                    <a:lnTo>
                      <a:pt x="160" y="618"/>
                    </a:lnTo>
                    <a:lnTo>
                      <a:pt x="150" y="618"/>
                    </a:lnTo>
                    <a:lnTo>
                      <a:pt x="148" y="616"/>
                    </a:lnTo>
                    <a:lnTo>
                      <a:pt x="144" y="614"/>
                    </a:lnTo>
                    <a:lnTo>
                      <a:pt x="137" y="602"/>
                    </a:lnTo>
                    <a:lnTo>
                      <a:pt x="131" y="589"/>
                    </a:lnTo>
                    <a:lnTo>
                      <a:pt x="127" y="587"/>
                    </a:lnTo>
                    <a:lnTo>
                      <a:pt x="125" y="585"/>
                    </a:lnTo>
                    <a:lnTo>
                      <a:pt x="123" y="572"/>
                    </a:lnTo>
                    <a:lnTo>
                      <a:pt x="121" y="560"/>
                    </a:lnTo>
                    <a:lnTo>
                      <a:pt x="117" y="558"/>
                    </a:lnTo>
                    <a:lnTo>
                      <a:pt x="115" y="556"/>
                    </a:lnTo>
                    <a:lnTo>
                      <a:pt x="115" y="549"/>
                    </a:lnTo>
                    <a:lnTo>
                      <a:pt x="115" y="541"/>
                    </a:lnTo>
                    <a:lnTo>
                      <a:pt x="108" y="541"/>
                    </a:lnTo>
                    <a:lnTo>
                      <a:pt x="102" y="541"/>
                    </a:lnTo>
                    <a:lnTo>
                      <a:pt x="98" y="539"/>
                    </a:lnTo>
                    <a:lnTo>
                      <a:pt x="96" y="535"/>
                    </a:lnTo>
                    <a:lnTo>
                      <a:pt x="92" y="510"/>
                    </a:lnTo>
                    <a:lnTo>
                      <a:pt x="89" y="485"/>
                    </a:lnTo>
                    <a:lnTo>
                      <a:pt x="85" y="460"/>
                    </a:lnTo>
                    <a:lnTo>
                      <a:pt x="83" y="435"/>
                    </a:lnTo>
                    <a:lnTo>
                      <a:pt x="79" y="432"/>
                    </a:lnTo>
                    <a:lnTo>
                      <a:pt x="77" y="430"/>
                    </a:lnTo>
                    <a:lnTo>
                      <a:pt x="77" y="410"/>
                    </a:lnTo>
                    <a:lnTo>
                      <a:pt x="77" y="391"/>
                    </a:lnTo>
                    <a:lnTo>
                      <a:pt x="79" y="387"/>
                    </a:lnTo>
                    <a:lnTo>
                      <a:pt x="83" y="385"/>
                    </a:lnTo>
                    <a:lnTo>
                      <a:pt x="85" y="382"/>
                    </a:lnTo>
                    <a:lnTo>
                      <a:pt x="87" y="372"/>
                    </a:lnTo>
                    <a:lnTo>
                      <a:pt x="85" y="362"/>
                    </a:lnTo>
                    <a:lnTo>
                      <a:pt x="83" y="357"/>
                    </a:lnTo>
                    <a:lnTo>
                      <a:pt x="79" y="355"/>
                    </a:lnTo>
                    <a:lnTo>
                      <a:pt x="77" y="353"/>
                    </a:lnTo>
                    <a:lnTo>
                      <a:pt x="75" y="339"/>
                    </a:lnTo>
                    <a:lnTo>
                      <a:pt x="71" y="328"/>
                    </a:lnTo>
                    <a:lnTo>
                      <a:pt x="69" y="326"/>
                    </a:lnTo>
                    <a:lnTo>
                      <a:pt x="68" y="324"/>
                    </a:lnTo>
                    <a:lnTo>
                      <a:pt x="66" y="320"/>
                    </a:lnTo>
                    <a:lnTo>
                      <a:pt x="64" y="318"/>
                    </a:lnTo>
                    <a:lnTo>
                      <a:pt x="60" y="316"/>
                    </a:lnTo>
                    <a:lnTo>
                      <a:pt x="58" y="313"/>
                    </a:lnTo>
                    <a:lnTo>
                      <a:pt x="56" y="311"/>
                    </a:lnTo>
                    <a:lnTo>
                      <a:pt x="54" y="309"/>
                    </a:lnTo>
                    <a:lnTo>
                      <a:pt x="50" y="307"/>
                    </a:lnTo>
                    <a:lnTo>
                      <a:pt x="48" y="303"/>
                    </a:lnTo>
                    <a:lnTo>
                      <a:pt x="46" y="301"/>
                    </a:lnTo>
                    <a:lnTo>
                      <a:pt x="43" y="299"/>
                    </a:lnTo>
                    <a:lnTo>
                      <a:pt x="41" y="297"/>
                    </a:lnTo>
                    <a:lnTo>
                      <a:pt x="39" y="293"/>
                    </a:lnTo>
                    <a:lnTo>
                      <a:pt x="37" y="291"/>
                    </a:lnTo>
                    <a:lnTo>
                      <a:pt x="33" y="290"/>
                    </a:lnTo>
                    <a:lnTo>
                      <a:pt x="31" y="288"/>
                    </a:lnTo>
                    <a:lnTo>
                      <a:pt x="29" y="284"/>
                    </a:lnTo>
                    <a:lnTo>
                      <a:pt x="27" y="282"/>
                    </a:lnTo>
                    <a:lnTo>
                      <a:pt x="23" y="280"/>
                    </a:lnTo>
                    <a:lnTo>
                      <a:pt x="21" y="276"/>
                    </a:lnTo>
                    <a:lnTo>
                      <a:pt x="20" y="274"/>
                    </a:lnTo>
                    <a:lnTo>
                      <a:pt x="18" y="266"/>
                    </a:lnTo>
                    <a:lnTo>
                      <a:pt x="14" y="261"/>
                    </a:lnTo>
                    <a:lnTo>
                      <a:pt x="12" y="257"/>
                    </a:lnTo>
                    <a:lnTo>
                      <a:pt x="10" y="255"/>
                    </a:lnTo>
                    <a:lnTo>
                      <a:pt x="4" y="245"/>
                    </a:lnTo>
                    <a:lnTo>
                      <a:pt x="0" y="236"/>
                    </a:lnTo>
                    <a:lnTo>
                      <a:pt x="2" y="234"/>
                    </a:lnTo>
                    <a:lnTo>
                      <a:pt x="4" y="232"/>
                    </a:lnTo>
                    <a:lnTo>
                      <a:pt x="6" y="228"/>
                    </a:lnTo>
                    <a:lnTo>
                      <a:pt x="10" y="226"/>
                    </a:lnTo>
                    <a:lnTo>
                      <a:pt x="12" y="224"/>
                    </a:lnTo>
                    <a:lnTo>
                      <a:pt x="14" y="222"/>
                    </a:lnTo>
                    <a:lnTo>
                      <a:pt x="18" y="209"/>
                    </a:lnTo>
                    <a:lnTo>
                      <a:pt x="20" y="197"/>
                    </a:lnTo>
                    <a:lnTo>
                      <a:pt x="21" y="196"/>
                    </a:lnTo>
                    <a:lnTo>
                      <a:pt x="23" y="192"/>
                    </a:lnTo>
                    <a:lnTo>
                      <a:pt x="27" y="186"/>
                    </a:lnTo>
                    <a:lnTo>
                      <a:pt x="29" y="178"/>
                    </a:lnTo>
                    <a:lnTo>
                      <a:pt x="31" y="176"/>
                    </a:lnTo>
                    <a:lnTo>
                      <a:pt x="33" y="174"/>
                    </a:lnTo>
                    <a:lnTo>
                      <a:pt x="37" y="157"/>
                    </a:lnTo>
                    <a:lnTo>
                      <a:pt x="39" y="140"/>
                    </a:lnTo>
                    <a:lnTo>
                      <a:pt x="41" y="136"/>
                    </a:lnTo>
                    <a:lnTo>
                      <a:pt x="43" y="134"/>
                    </a:lnTo>
                    <a:lnTo>
                      <a:pt x="46" y="126"/>
                    </a:lnTo>
                    <a:lnTo>
                      <a:pt x="48" y="121"/>
                    </a:lnTo>
                    <a:lnTo>
                      <a:pt x="50" y="117"/>
                    </a:lnTo>
                    <a:lnTo>
                      <a:pt x="54" y="115"/>
                    </a:lnTo>
                    <a:lnTo>
                      <a:pt x="56" y="113"/>
                    </a:lnTo>
                    <a:lnTo>
                      <a:pt x="58" y="109"/>
                    </a:lnTo>
                    <a:lnTo>
                      <a:pt x="60" y="107"/>
                    </a:lnTo>
                    <a:lnTo>
                      <a:pt x="64" y="105"/>
                    </a:lnTo>
                    <a:lnTo>
                      <a:pt x="66" y="103"/>
                    </a:lnTo>
                    <a:lnTo>
                      <a:pt x="68" y="101"/>
                    </a:lnTo>
                    <a:lnTo>
                      <a:pt x="69" y="98"/>
                    </a:lnTo>
                    <a:lnTo>
                      <a:pt x="71" y="96"/>
                    </a:lnTo>
                    <a:lnTo>
                      <a:pt x="75" y="94"/>
                    </a:lnTo>
                    <a:lnTo>
                      <a:pt x="77" y="92"/>
                    </a:lnTo>
                    <a:lnTo>
                      <a:pt x="79" y="88"/>
                    </a:lnTo>
                    <a:lnTo>
                      <a:pt x="83" y="86"/>
                    </a:lnTo>
                    <a:lnTo>
                      <a:pt x="85" y="69"/>
                    </a:lnTo>
                    <a:lnTo>
                      <a:pt x="87" y="52"/>
                    </a:lnTo>
                    <a:lnTo>
                      <a:pt x="89" y="50"/>
                    </a:lnTo>
                    <a:lnTo>
                      <a:pt x="92" y="48"/>
                    </a:lnTo>
                    <a:lnTo>
                      <a:pt x="94" y="44"/>
                    </a:lnTo>
                    <a:lnTo>
                      <a:pt x="96" y="42"/>
                    </a:lnTo>
                    <a:lnTo>
                      <a:pt x="98" y="40"/>
                    </a:lnTo>
                    <a:lnTo>
                      <a:pt x="102" y="38"/>
                    </a:lnTo>
                    <a:lnTo>
                      <a:pt x="104" y="36"/>
                    </a:lnTo>
                    <a:lnTo>
                      <a:pt x="106" y="32"/>
                    </a:lnTo>
                    <a:lnTo>
                      <a:pt x="110" y="30"/>
                    </a:lnTo>
                    <a:lnTo>
                      <a:pt x="112" y="29"/>
                    </a:lnTo>
                    <a:lnTo>
                      <a:pt x="121" y="29"/>
                    </a:lnTo>
                    <a:lnTo>
                      <a:pt x="131" y="29"/>
                    </a:lnTo>
                    <a:lnTo>
                      <a:pt x="133" y="30"/>
                    </a:lnTo>
                    <a:lnTo>
                      <a:pt x="135" y="32"/>
                    </a:lnTo>
                    <a:lnTo>
                      <a:pt x="138" y="36"/>
                    </a:lnTo>
                    <a:lnTo>
                      <a:pt x="144" y="36"/>
                    </a:lnTo>
                    <a:lnTo>
                      <a:pt x="152" y="36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60" y="29"/>
                    </a:lnTo>
                    <a:lnTo>
                      <a:pt x="167" y="27"/>
                    </a:lnTo>
                    <a:lnTo>
                      <a:pt x="175" y="23"/>
                    </a:lnTo>
                    <a:lnTo>
                      <a:pt x="177" y="21"/>
                    </a:lnTo>
                    <a:lnTo>
                      <a:pt x="179" y="19"/>
                    </a:lnTo>
                    <a:lnTo>
                      <a:pt x="181" y="15"/>
                    </a:lnTo>
                    <a:lnTo>
                      <a:pt x="183" y="13"/>
                    </a:lnTo>
                    <a:lnTo>
                      <a:pt x="186" y="11"/>
                    </a:lnTo>
                    <a:lnTo>
                      <a:pt x="188" y="9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6" y="2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8" y="0"/>
                    </a:lnTo>
                    <a:lnTo>
                      <a:pt x="209" y="2"/>
                    </a:lnTo>
                    <a:lnTo>
                      <a:pt x="213" y="4"/>
                    </a:lnTo>
                    <a:lnTo>
                      <a:pt x="213" y="19"/>
                    </a:lnTo>
                    <a:lnTo>
                      <a:pt x="213" y="32"/>
                    </a:lnTo>
                    <a:lnTo>
                      <a:pt x="209" y="36"/>
                    </a:lnTo>
                    <a:lnTo>
                      <a:pt x="208" y="38"/>
                    </a:lnTo>
                    <a:lnTo>
                      <a:pt x="206" y="40"/>
                    </a:lnTo>
                    <a:lnTo>
                      <a:pt x="204" y="42"/>
                    </a:lnTo>
                    <a:lnTo>
                      <a:pt x="200" y="44"/>
                    </a:lnTo>
                    <a:lnTo>
                      <a:pt x="198" y="48"/>
                    </a:lnTo>
                    <a:lnTo>
                      <a:pt x="196" y="55"/>
                    </a:lnTo>
                    <a:lnTo>
                      <a:pt x="192" y="63"/>
                    </a:lnTo>
                    <a:lnTo>
                      <a:pt x="190" y="65"/>
                    </a:lnTo>
                    <a:lnTo>
                      <a:pt x="188" y="67"/>
                    </a:lnTo>
                    <a:lnTo>
                      <a:pt x="186" y="71"/>
                    </a:lnTo>
                    <a:lnTo>
                      <a:pt x="185" y="77"/>
                    </a:lnTo>
                    <a:lnTo>
                      <a:pt x="186" y="82"/>
                    </a:lnTo>
                    <a:lnTo>
                      <a:pt x="188" y="86"/>
                    </a:lnTo>
                    <a:lnTo>
                      <a:pt x="190" y="88"/>
                    </a:lnTo>
                    <a:lnTo>
                      <a:pt x="192" y="92"/>
                    </a:lnTo>
                    <a:lnTo>
                      <a:pt x="196" y="98"/>
                    </a:lnTo>
                    <a:lnTo>
                      <a:pt x="198" y="105"/>
                    </a:lnTo>
                    <a:lnTo>
                      <a:pt x="200" y="107"/>
                    </a:lnTo>
                    <a:lnTo>
                      <a:pt x="204" y="109"/>
                    </a:lnTo>
                    <a:lnTo>
                      <a:pt x="206" y="113"/>
                    </a:lnTo>
                    <a:lnTo>
                      <a:pt x="208" y="115"/>
                    </a:lnTo>
                    <a:lnTo>
                      <a:pt x="209" y="117"/>
                    </a:lnTo>
                    <a:lnTo>
                      <a:pt x="213" y="121"/>
                    </a:lnTo>
                    <a:lnTo>
                      <a:pt x="217" y="125"/>
                    </a:lnTo>
                    <a:lnTo>
                      <a:pt x="229" y="126"/>
                    </a:lnTo>
                    <a:lnTo>
                      <a:pt x="252" y="130"/>
                    </a:lnTo>
                    <a:lnTo>
                      <a:pt x="296" y="134"/>
                    </a:lnTo>
                    <a:lnTo>
                      <a:pt x="298" y="136"/>
                    </a:lnTo>
                    <a:lnTo>
                      <a:pt x="300" y="140"/>
                    </a:lnTo>
                    <a:lnTo>
                      <a:pt x="307" y="157"/>
                    </a:lnTo>
                    <a:lnTo>
                      <a:pt x="315" y="174"/>
                    </a:lnTo>
                    <a:lnTo>
                      <a:pt x="317" y="176"/>
                    </a:lnTo>
                    <a:lnTo>
                      <a:pt x="319" y="178"/>
                    </a:lnTo>
                    <a:lnTo>
                      <a:pt x="321" y="186"/>
                    </a:lnTo>
                    <a:lnTo>
                      <a:pt x="325" y="192"/>
                    </a:lnTo>
                    <a:lnTo>
                      <a:pt x="327" y="196"/>
                    </a:lnTo>
                    <a:lnTo>
                      <a:pt x="328" y="197"/>
                    </a:lnTo>
                    <a:lnTo>
                      <a:pt x="348" y="197"/>
                    </a:lnTo>
                    <a:lnTo>
                      <a:pt x="367" y="197"/>
                    </a:lnTo>
                    <a:lnTo>
                      <a:pt x="371" y="196"/>
                    </a:lnTo>
                    <a:lnTo>
                      <a:pt x="373" y="192"/>
                    </a:lnTo>
                    <a:lnTo>
                      <a:pt x="374" y="196"/>
                    </a:lnTo>
                    <a:lnTo>
                      <a:pt x="376" y="197"/>
                    </a:lnTo>
                    <a:lnTo>
                      <a:pt x="386" y="197"/>
                    </a:lnTo>
                    <a:lnTo>
                      <a:pt x="396" y="197"/>
                    </a:lnTo>
                    <a:lnTo>
                      <a:pt x="399" y="196"/>
                    </a:lnTo>
                    <a:lnTo>
                      <a:pt x="401" y="192"/>
                    </a:lnTo>
                    <a:lnTo>
                      <a:pt x="403" y="196"/>
                    </a:lnTo>
                    <a:lnTo>
                      <a:pt x="407" y="197"/>
                    </a:lnTo>
                    <a:lnTo>
                      <a:pt x="413" y="199"/>
                    </a:lnTo>
                    <a:lnTo>
                      <a:pt x="421" y="203"/>
                    </a:lnTo>
                    <a:lnTo>
                      <a:pt x="422" y="205"/>
                    </a:lnTo>
                    <a:lnTo>
                      <a:pt x="424" y="207"/>
                    </a:lnTo>
                    <a:lnTo>
                      <a:pt x="432" y="209"/>
                    </a:lnTo>
                    <a:lnTo>
                      <a:pt x="440" y="213"/>
                    </a:lnTo>
                    <a:lnTo>
                      <a:pt x="442" y="215"/>
                    </a:lnTo>
                    <a:lnTo>
                      <a:pt x="445" y="217"/>
                    </a:lnTo>
                    <a:lnTo>
                      <a:pt x="447" y="234"/>
                    </a:lnTo>
                    <a:lnTo>
                      <a:pt x="449" y="251"/>
                    </a:lnTo>
                    <a:lnTo>
                      <a:pt x="451" y="253"/>
                    </a:lnTo>
                    <a:lnTo>
                      <a:pt x="455" y="255"/>
                    </a:lnTo>
                    <a:lnTo>
                      <a:pt x="457" y="272"/>
                    </a:lnTo>
                    <a:lnTo>
                      <a:pt x="459" y="290"/>
                    </a:lnTo>
                    <a:lnTo>
                      <a:pt x="461" y="291"/>
                    </a:lnTo>
                    <a:lnTo>
                      <a:pt x="465" y="293"/>
                    </a:lnTo>
                    <a:lnTo>
                      <a:pt x="467" y="297"/>
                    </a:lnTo>
                    <a:lnTo>
                      <a:pt x="468" y="299"/>
                    </a:lnTo>
                    <a:lnTo>
                      <a:pt x="470" y="301"/>
                    </a:lnTo>
                    <a:lnTo>
                      <a:pt x="474" y="303"/>
                    </a:lnTo>
                    <a:lnTo>
                      <a:pt x="474" y="311"/>
                    </a:lnTo>
                    <a:lnTo>
                      <a:pt x="474" y="318"/>
                    </a:lnTo>
                    <a:lnTo>
                      <a:pt x="495" y="318"/>
                    </a:lnTo>
                    <a:lnTo>
                      <a:pt x="518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4" y="326"/>
                    </a:lnTo>
                    <a:lnTo>
                      <a:pt x="528" y="328"/>
                    </a:lnTo>
                    <a:lnTo>
                      <a:pt x="530" y="330"/>
                    </a:lnTo>
                    <a:lnTo>
                      <a:pt x="532" y="334"/>
                    </a:lnTo>
                    <a:lnTo>
                      <a:pt x="534" y="336"/>
                    </a:lnTo>
                    <a:lnTo>
                      <a:pt x="536" y="337"/>
                    </a:lnTo>
                    <a:lnTo>
                      <a:pt x="539" y="339"/>
                    </a:lnTo>
                    <a:lnTo>
                      <a:pt x="541" y="341"/>
                    </a:lnTo>
                    <a:lnTo>
                      <a:pt x="549" y="345"/>
                    </a:lnTo>
                    <a:lnTo>
                      <a:pt x="557" y="347"/>
                    </a:lnTo>
                    <a:lnTo>
                      <a:pt x="559" y="349"/>
                    </a:lnTo>
                    <a:lnTo>
                      <a:pt x="561" y="353"/>
                    </a:lnTo>
                    <a:lnTo>
                      <a:pt x="587" y="355"/>
                    </a:lnTo>
                    <a:lnTo>
                      <a:pt x="614" y="357"/>
                    </a:lnTo>
                    <a:lnTo>
                      <a:pt x="616" y="359"/>
                    </a:lnTo>
                    <a:lnTo>
                      <a:pt x="618" y="362"/>
                    </a:lnTo>
                    <a:lnTo>
                      <a:pt x="626" y="364"/>
                    </a:lnTo>
                    <a:lnTo>
                      <a:pt x="634" y="366"/>
                    </a:lnTo>
                    <a:lnTo>
                      <a:pt x="635" y="368"/>
                    </a:lnTo>
                    <a:lnTo>
                      <a:pt x="639" y="372"/>
                    </a:lnTo>
                    <a:lnTo>
                      <a:pt x="641" y="374"/>
                    </a:lnTo>
                    <a:lnTo>
                      <a:pt x="643" y="376"/>
                    </a:lnTo>
                    <a:lnTo>
                      <a:pt x="645" y="380"/>
                    </a:lnTo>
                    <a:lnTo>
                      <a:pt x="647" y="382"/>
                    </a:lnTo>
                    <a:lnTo>
                      <a:pt x="651" y="384"/>
                    </a:lnTo>
                    <a:lnTo>
                      <a:pt x="653" y="385"/>
                    </a:lnTo>
                    <a:lnTo>
                      <a:pt x="655" y="387"/>
                    </a:lnTo>
                    <a:lnTo>
                      <a:pt x="657" y="391"/>
                    </a:lnTo>
                    <a:lnTo>
                      <a:pt x="660" y="393"/>
                    </a:lnTo>
                    <a:lnTo>
                      <a:pt x="662" y="395"/>
                    </a:lnTo>
                    <a:lnTo>
                      <a:pt x="664" y="397"/>
                    </a:lnTo>
                    <a:lnTo>
                      <a:pt x="668" y="401"/>
                    </a:lnTo>
                    <a:lnTo>
                      <a:pt x="668" y="407"/>
                    </a:lnTo>
                    <a:lnTo>
                      <a:pt x="668" y="414"/>
                    </a:lnTo>
                    <a:lnTo>
                      <a:pt x="674" y="414"/>
                    </a:lnTo>
                    <a:lnTo>
                      <a:pt x="681" y="414"/>
                    </a:lnTo>
                    <a:lnTo>
                      <a:pt x="683" y="418"/>
                    </a:lnTo>
                    <a:lnTo>
                      <a:pt x="687" y="420"/>
                    </a:lnTo>
                    <a:lnTo>
                      <a:pt x="693" y="422"/>
                    </a:lnTo>
                    <a:lnTo>
                      <a:pt x="701" y="424"/>
                    </a:lnTo>
                    <a:lnTo>
                      <a:pt x="703" y="428"/>
                    </a:lnTo>
                    <a:lnTo>
                      <a:pt x="706" y="430"/>
                    </a:lnTo>
                    <a:lnTo>
                      <a:pt x="722" y="430"/>
                    </a:lnTo>
                    <a:lnTo>
                      <a:pt x="739" y="430"/>
                    </a:lnTo>
                    <a:lnTo>
                      <a:pt x="756" y="430"/>
                    </a:lnTo>
                    <a:lnTo>
                      <a:pt x="774" y="430"/>
                    </a:lnTo>
                    <a:lnTo>
                      <a:pt x="775" y="428"/>
                    </a:lnTo>
                    <a:lnTo>
                      <a:pt x="777" y="424"/>
                    </a:lnTo>
                    <a:lnTo>
                      <a:pt x="781" y="418"/>
                    </a:lnTo>
                    <a:lnTo>
                      <a:pt x="783" y="410"/>
                    </a:lnTo>
                    <a:lnTo>
                      <a:pt x="785" y="408"/>
                    </a:lnTo>
                    <a:lnTo>
                      <a:pt x="789" y="407"/>
                    </a:lnTo>
                    <a:lnTo>
                      <a:pt x="799" y="407"/>
                    </a:lnTo>
                    <a:lnTo>
                      <a:pt x="808" y="407"/>
                    </a:lnTo>
                    <a:lnTo>
                      <a:pt x="810" y="408"/>
                    </a:lnTo>
                    <a:lnTo>
                      <a:pt x="812" y="410"/>
                    </a:lnTo>
                    <a:lnTo>
                      <a:pt x="814" y="412"/>
                    </a:lnTo>
                    <a:lnTo>
                      <a:pt x="818" y="414"/>
                    </a:lnTo>
                    <a:lnTo>
                      <a:pt x="820" y="418"/>
                    </a:lnTo>
                    <a:lnTo>
                      <a:pt x="822" y="420"/>
                    </a:lnTo>
                    <a:lnTo>
                      <a:pt x="823" y="422"/>
                    </a:lnTo>
                    <a:lnTo>
                      <a:pt x="827" y="424"/>
                    </a:lnTo>
                    <a:lnTo>
                      <a:pt x="829" y="428"/>
                    </a:lnTo>
                    <a:lnTo>
                      <a:pt x="831" y="430"/>
                    </a:lnTo>
                    <a:lnTo>
                      <a:pt x="848" y="432"/>
                    </a:lnTo>
                    <a:lnTo>
                      <a:pt x="866" y="435"/>
                    </a:lnTo>
                    <a:lnTo>
                      <a:pt x="868" y="437"/>
                    </a:lnTo>
                    <a:lnTo>
                      <a:pt x="871" y="439"/>
                    </a:lnTo>
                    <a:lnTo>
                      <a:pt x="873" y="441"/>
                    </a:lnTo>
                    <a:lnTo>
                      <a:pt x="875" y="445"/>
                    </a:lnTo>
                    <a:lnTo>
                      <a:pt x="877" y="447"/>
                    </a:lnTo>
                    <a:lnTo>
                      <a:pt x="879" y="449"/>
                    </a:lnTo>
                    <a:lnTo>
                      <a:pt x="887" y="451"/>
                    </a:lnTo>
                    <a:lnTo>
                      <a:pt x="894" y="455"/>
                    </a:lnTo>
                    <a:lnTo>
                      <a:pt x="896" y="456"/>
                    </a:lnTo>
                    <a:lnTo>
                      <a:pt x="900" y="458"/>
                    </a:lnTo>
                    <a:lnTo>
                      <a:pt x="906" y="460"/>
                    </a:lnTo>
                    <a:lnTo>
                      <a:pt x="914" y="464"/>
                    </a:lnTo>
                    <a:lnTo>
                      <a:pt x="916" y="466"/>
                    </a:lnTo>
                    <a:lnTo>
                      <a:pt x="919" y="468"/>
                    </a:lnTo>
                    <a:lnTo>
                      <a:pt x="921" y="470"/>
                    </a:lnTo>
                    <a:lnTo>
                      <a:pt x="923" y="474"/>
                    </a:lnTo>
                    <a:lnTo>
                      <a:pt x="925" y="476"/>
                    </a:lnTo>
                    <a:lnTo>
                      <a:pt x="929" y="478"/>
                    </a:lnTo>
                    <a:lnTo>
                      <a:pt x="935" y="495"/>
                    </a:lnTo>
                    <a:lnTo>
                      <a:pt x="942" y="512"/>
                    </a:lnTo>
                    <a:lnTo>
                      <a:pt x="944" y="514"/>
                    </a:lnTo>
                    <a:lnTo>
                      <a:pt x="948" y="516"/>
                    </a:lnTo>
                    <a:lnTo>
                      <a:pt x="950" y="524"/>
                    </a:lnTo>
                    <a:lnTo>
                      <a:pt x="952" y="531"/>
                    </a:lnTo>
                    <a:lnTo>
                      <a:pt x="956" y="533"/>
                    </a:lnTo>
                    <a:lnTo>
                      <a:pt x="958" y="535"/>
                    </a:lnTo>
                    <a:lnTo>
                      <a:pt x="969" y="539"/>
                    </a:lnTo>
                    <a:lnTo>
                      <a:pt x="981" y="541"/>
                    </a:lnTo>
                    <a:lnTo>
                      <a:pt x="985" y="543"/>
                    </a:lnTo>
                    <a:lnTo>
                      <a:pt x="987" y="545"/>
                    </a:lnTo>
                    <a:lnTo>
                      <a:pt x="985" y="549"/>
                    </a:lnTo>
                    <a:lnTo>
                      <a:pt x="981" y="550"/>
                    </a:lnTo>
                    <a:lnTo>
                      <a:pt x="979" y="558"/>
                    </a:lnTo>
                    <a:lnTo>
                      <a:pt x="977" y="566"/>
                    </a:lnTo>
                    <a:lnTo>
                      <a:pt x="973" y="568"/>
                    </a:lnTo>
                    <a:lnTo>
                      <a:pt x="971" y="570"/>
                    </a:lnTo>
                    <a:lnTo>
                      <a:pt x="950" y="577"/>
                    </a:lnTo>
                    <a:lnTo>
                      <a:pt x="929" y="585"/>
                    </a:lnTo>
                    <a:lnTo>
                      <a:pt x="925" y="587"/>
                    </a:lnTo>
                    <a:lnTo>
                      <a:pt x="923" y="589"/>
                    </a:lnTo>
                    <a:lnTo>
                      <a:pt x="914" y="589"/>
                    </a:lnTo>
                    <a:lnTo>
                      <a:pt x="904" y="589"/>
                    </a:lnTo>
                    <a:lnTo>
                      <a:pt x="902" y="587"/>
                    </a:lnTo>
                    <a:lnTo>
                      <a:pt x="900" y="585"/>
                    </a:lnTo>
                    <a:lnTo>
                      <a:pt x="885" y="585"/>
                    </a:lnTo>
                    <a:lnTo>
                      <a:pt x="871" y="585"/>
                    </a:lnTo>
                    <a:lnTo>
                      <a:pt x="868" y="587"/>
                    </a:lnTo>
                    <a:lnTo>
                      <a:pt x="866" y="589"/>
                    </a:lnTo>
                    <a:lnTo>
                      <a:pt x="858" y="591"/>
                    </a:lnTo>
                    <a:lnTo>
                      <a:pt x="850" y="595"/>
                    </a:lnTo>
                    <a:lnTo>
                      <a:pt x="848" y="597"/>
                    </a:lnTo>
                    <a:lnTo>
                      <a:pt x="846" y="598"/>
                    </a:lnTo>
                    <a:lnTo>
                      <a:pt x="845" y="600"/>
                    </a:lnTo>
                    <a:lnTo>
                      <a:pt x="841" y="604"/>
                    </a:lnTo>
                    <a:lnTo>
                      <a:pt x="839" y="606"/>
                    </a:lnTo>
                    <a:lnTo>
                      <a:pt x="837" y="608"/>
                    </a:lnTo>
                    <a:lnTo>
                      <a:pt x="822" y="608"/>
                    </a:lnTo>
                    <a:lnTo>
                      <a:pt x="808" y="608"/>
                    </a:lnTo>
                    <a:lnTo>
                      <a:pt x="804" y="606"/>
                    </a:lnTo>
                    <a:lnTo>
                      <a:pt x="802" y="604"/>
                    </a:lnTo>
                    <a:lnTo>
                      <a:pt x="800" y="600"/>
                    </a:lnTo>
                    <a:lnTo>
                      <a:pt x="799" y="598"/>
                    </a:lnTo>
                    <a:lnTo>
                      <a:pt x="795" y="597"/>
                    </a:lnTo>
                    <a:lnTo>
                      <a:pt x="793" y="595"/>
                    </a:lnTo>
                    <a:lnTo>
                      <a:pt x="777" y="591"/>
                    </a:lnTo>
                    <a:lnTo>
                      <a:pt x="762" y="587"/>
                    </a:lnTo>
                    <a:lnTo>
                      <a:pt x="749" y="583"/>
                    </a:lnTo>
                    <a:lnTo>
                      <a:pt x="733" y="579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2926003" y="4072616"/>
                <a:ext cx="543346" cy="619653"/>
              </a:xfrm>
              <a:custGeom>
                <a:avLst/>
                <a:gdLst>
                  <a:gd name="T0" fmla="*/ 2147483647 w 414"/>
                  <a:gd name="T1" fmla="*/ 2147483647 h 493"/>
                  <a:gd name="T2" fmla="*/ 2147483647 w 414"/>
                  <a:gd name="T3" fmla="*/ 2147483647 h 493"/>
                  <a:gd name="T4" fmla="*/ 2147483647 w 414"/>
                  <a:gd name="T5" fmla="*/ 2147483647 h 493"/>
                  <a:gd name="T6" fmla="*/ 2147483647 w 414"/>
                  <a:gd name="T7" fmla="*/ 2147483647 h 493"/>
                  <a:gd name="T8" fmla="*/ 2147483647 w 414"/>
                  <a:gd name="T9" fmla="*/ 2147483647 h 493"/>
                  <a:gd name="T10" fmla="*/ 2147483647 w 414"/>
                  <a:gd name="T11" fmla="*/ 2147483647 h 493"/>
                  <a:gd name="T12" fmla="*/ 2147483647 w 414"/>
                  <a:gd name="T13" fmla="*/ 2147483647 h 493"/>
                  <a:gd name="T14" fmla="*/ 2147483647 w 414"/>
                  <a:gd name="T15" fmla="*/ 2147483647 h 493"/>
                  <a:gd name="T16" fmla="*/ 2147483647 w 414"/>
                  <a:gd name="T17" fmla="*/ 2147483647 h 493"/>
                  <a:gd name="T18" fmla="*/ 2147483647 w 414"/>
                  <a:gd name="T19" fmla="*/ 2147483647 h 493"/>
                  <a:gd name="T20" fmla="*/ 2147483647 w 414"/>
                  <a:gd name="T21" fmla="*/ 2147483647 h 493"/>
                  <a:gd name="T22" fmla="*/ 2147483647 w 414"/>
                  <a:gd name="T23" fmla="*/ 2147483647 h 493"/>
                  <a:gd name="T24" fmla="*/ 2147483647 w 414"/>
                  <a:gd name="T25" fmla="*/ 2147483647 h 493"/>
                  <a:gd name="T26" fmla="*/ 2147483647 w 414"/>
                  <a:gd name="T27" fmla="*/ 2147483647 h 493"/>
                  <a:gd name="T28" fmla="*/ 2147483647 w 414"/>
                  <a:gd name="T29" fmla="*/ 2147483647 h 493"/>
                  <a:gd name="T30" fmla="*/ 2147483647 w 414"/>
                  <a:gd name="T31" fmla="*/ 2147483647 h 493"/>
                  <a:gd name="T32" fmla="*/ 2147483647 w 414"/>
                  <a:gd name="T33" fmla="*/ 2147483647 h 493"/>
                  <a:gd name="T34" fmla="*/ 2147483647 w 414"/>
                  <a:gd name="T35" fmla="*/ 2147483647 h 493"/>
                  <a:gd name="T36" fmla="*/ 2147483647 w 414"/>
                  <a:gd name="T37" fmla="*/ 2147483647 h 493"/>
                  <a:gd name="T38" fmla="*/ 2147483647 w 414"/>
                  <a:gd name="T39" fmla="*/ 2147483647 h 493"/>
                  <a:gd name="T40" fmla="*/ 2147483647 w 414"/>
                  <a:gd name="T41" fmla="*/ 2147483647 h 493"/>
                  <a:gd name="T42" fmla="*/ 2147483647 w 414"/>
                  <a:gd name="T43" fmla="*/ 2147483647 h 493"/>
                  <a:gd name="T44" fmla="*/ 2147483647 w 414"/>
                  <a:gd name="T45" fmla="*/ 2147483647 h 493"/>
                  <a:gd name="T46" fmla="*/ 2147483647 w 414"/>
                  <a:gd name="T47" fmla="*/ 2147483647 h 493"/>
                  <a:gd name="T48" fmla="*/ 2147483647 w 414"/>
                  <a:gd name="T49" fmla="*/ 2147483647 h 493"/>
                  <a:gd name="T50" fmla="*/ 2147483647 w 414"/>
                  <a:gd name="T51" fmla="*/ 2147483647 h 493"/>
                  <a:gd name="T52" fmla="*/ 2147483647 w 414"/>
                  <a:gd name="T53" fmla="*/ 2147483647 h 493"/>
                  <a:gd name="T54" fmla="*/ 2147483647 w 414"/>
                  <a:gd name="T55" fmla="*/ 2147483647 h 493"/>
                  <a:gd name="T56" fmla="*/ 2147483647 w 414"/>
                  <a:gd name="T57" fmla="*/ 2147483647 h 493"/>
                  <a:gd name="T58" fmla="*/ 2147483647 w 414"/>
                  <a:gd name="T59" fmla="*/ 2147483647 h 493"/>
                  <a:gd name="T60" fmla="*/ 2147483647 w 414"/>
                  <a:gd name="T61" fmla="*/ 2147483647 h 493"/>
                  <a:gd name="T62" fmla="*/ 2147483647 w 414"/>
                  <a:gd name="T63" fmla="*/ 2147483647 h 493"/>
                  <a:gd name="T64" fmla="*/ 2147483647 w 414"/>
                  <a:gd name="T65" fmla="*/ 2147483647 h 493"/>
                  <a:gd name="T66" fmla="*/ 2147483647 w 414"/>
                  <a:gd name="T67" fmla="*/ 2147483647 h 493"/>
                  <a:gd name="T68" fmla="*/ 2147483647 w 414"/>
                  <a:gd name="T69" fmla="*/ 2147483647 h 493"/>
                  <a:gd name="T70" fmla="*/ 2147483647 w 414"/>
                  <a:gd name="T71" fmla="*/ 2147483647 h 493"/>
                  <a:gd name="T72" fmla="*/ 2147483647 w 414"/>
                  <a:gd name="T73" fmla="*/ 2147483647 h 493"/>
                  <a:gd name="T74" fmla="*/ 2147483647 w 414"/>
                  <a:gd name="T75" fmla="*/ 2147483647 h 493"/>
                  <a:gd name="T76" fmla="*/ 2147483647 w 414"/>
                  <a:gd name="T77" fmla="*/ 2147483647 h 493"/>
                  <a:gd name="T78" fmla="*/ 2147483647 w 414"/>
                  <a:gd name="T79" fmla="*/ 0 h 493"/>
                  <a:gd name="T80" fmla="*/ 2147483647 w 414"/>
                  <a:gd name="T81" fmla="*/ 2147483647 h 493"/>
                  <a:gd name="T82" fmla="*/ 2147483647 w 414"/>
                  <a:gd name="T83" fmla="*/ 2147483647 h 493"/>
                  <a:gd name="T84" fmla="*/ 2147483647 w 414"/>
                  <a:gd name="T85" fmla="*/ 2147483647 h 493"/>
                  <a:gd name="T86" fmla="*/ 2147483647 w 414"/>
                  <a:gd name="T87" fmla="*/ 2147483647 h 493"/>
                  <a:gd name="T88" fmla="*/ 2147483647 w 414"/>
                  <a:gd name="T89" fmla="*/ 2147483647 h 493"/>
                  <a:gd name="T90" fmla="*/ 2147483647 w 414"/>
                  <a:gd name="T91" fmla="*/ 2147483647 h 493"/>
                  <a:gd name="T92" fmla="*/ 2147483647 w 414"/>
                  <a:gd name="T93" fmla="*/ 2147483647 h 493"/>
                  <a:gd name="T94" fmla="*/ 2147483647 w 414"/>
                  <a:gd name="T95" fmla="*/ 2147483647 h 493"/>
                  <a:gd name="T96" fmla="*/ 2147483647 w 414"/>
                  <a:gd name="T97" fmla="*/ 2147483647 h 493"/>
                  <a:gd name="T98" fmla="*/ 2147483647 w 414"/>
                  <a:gd name="T99" fmla="*/ 2147483647 h 493"/>
                  <a:gd name="T100" fmla="*/ 2147483647 w 414"/>
                  <a:gd name="T101" fmla="*/ 2147483647 h 493"/>
                  <a:gd name="T102" fmla="*/ 2147483647 w 414"/>
                  <a:gd name="T103" fmla="*/ 2147483647 h 493"/>
                  <a:gd name="T104" fmla="*/ 2147483647 w 414"/>
                  <a:gd name="T105" fmla="*/ 2147483647 h 493"/>
                  <a:gd name="T106" fmla="*/ 2147483647 w 414"/>
                  <a:gd name="T107" fmla="*/ 2147483647 h 493"/>
                  <a:gd name="T108" fmla="*/ 2147483647 w 414"/>
                  <a:gd name="T109" fmla="*/ 2147483647 h 493"/>
                  <a:gd name="T110" fmla="*/ 2147483647 w 414"/>
                  <a:gd name="T111" fmla="*/ 2147483647 h 493"/>
                  <a:gd name="T112" fmla="*/ 2147483647 w 414"/>
                  <a:gd name="T113" fmla="*/ 2147483647 h 493"/>
                  <a:gd name="T114" fmla="*/ 2147483647 w 414"/>
                  <a:gd name="T115" fmla="*/ 2147483647 h 493"/>
                  <a:gd name="T116" fmla="*/ 2147483647 w 414"/>
                  <a:gd name="T117" fmla="*/ 2147483647 h 493"/>
                  <a:gd name="T118" fmla="*/ 2147483647 w 414"/>
                  <a:gd name="T119" fmla="*/ 2147483647 h 493"/>
                  <a:gd name="T120" fmla="*/ 2147483647 w 414"/>
                  <a:gd name="T121" fmla="*/ 2147483647 h 493"/>
                  <a:gd name="T122" fmla="*/ 2147483647 w 414"/>
                  <a:gd name="T123" fmla="*/ 2147483647 h 4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4"/>
                  <a:gd name="T187" fmla="*/ 0 h 493"/>
                  <a:gd name="T188" fmla="*/ 414 w 414"/>
                  <a:gd name="T189" fmla="*/ 493 h 4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4" h="493">
                    <a:moveTo>
                      <a:pt x="274" y="493"/>
                    </a:moveTo>
                    <a:lnTo>
                      <a:pt x="272" y="491"/>
                    </a:lnTo>
                    <a:lnTo>
                      <a:pt x="270" y="487"/>
                    </a:lnTo>
                    <a:lnTo>
                      <a:pt x="266" y="485"/>
                    </a:lnTo>
                    <a:lnTo>
                      <a:pt x="264" y="483"/>
                    </a:lnTo>
                    <a:lnTo>
                      <a:pt x="262" y="479"/>
                    </a:lnTo>
                    <a:lnTo>
                      <a:pt x="261" y="478"/>
                    </a:lnTo>
                    <a:lnTo>
                      <a:pt x="247" y="476"/>
                    </a:lnTo>
                    <a:lnTo>
                      <a:pt x="236" y="474"/>
                    </a:lnTo>
                    <a:lnTo>
                      <a:pt x="234" y="470"/>
                    </a:lnTo>
                    <a:lnTo>
                      <a:pt x="232" y="468"/>
                    </a:lnTo>
                    <a:lnTo>
                      <a:pt x="226" y="468"/>
                    </a:lnTo>
                    <a:lnTo>
                      <a:pt x="222" y="468"/>
                    </a:lnTo>
                    <a:lnTo>
                      <a:pt x="218" y="470"/>
                    </a:lnTo>
                    <a:lnTo>
                      <a:pt x="216" y="474"/>
                    </a:lnTo>
                    <a:lnTo>
                      <a:pt x="201" y="474"/>
                    </a:lnTo>
                    <a:lnTo>
                      <a:pt x="188" y="474"/>
                    </a:lnTo>
                    <a:lnTo>
                      <a:pt x="184" y="470"/>
                    </a:lnTo>
                    <a:lnTo>
                      <a:pt x="182" y="468"/>
                    </a:lnTo>
                    <a:lnTo>
                      <a:pt x="180" y="466"/>
                    </a:lnTo>
                    <a:lnTo>
                      <a:pt x="178" y="464"/>
                    </a:lnTo>
                    <a:lnTo>
                      <a:pt x="174" y="460"/>
                    </a:lnTo>
                    <a:lnTo>
                      <a:pt x="172" y="458"/>
                    </a:lnTo>
                    <a:lnTo>
                      <a:pt x="145" y="456"/>
                    </a:lnTo>
                    <a:lnTo>
                      <a:pt x="121" y="454"/>
                    </a:lnTo>
                    <a:lnTo>
                      <a:pt x="117" y="451"/>
                    </a:lnTo>
                    <a:lnTo>
                      <a:pt x="115" y="449"/>
                    </a:lnTo>
                    <a:lnTo>
                      <a:pt x="113" y="447"/>
                    </a:lnTo>
                    <a:lnTo>
                      <a:pt x="111" y="445"/>
                    </a:lnTo>
                    <a:lnTo>
                      <a:pt x="107" y="441"/>
                    </a:lnTo>
                    <a:lnTo>
                      <a:pt x="105" y="439"/>
                    </a:lnTo>
                    <a:lnTo>
                      <a:pt x="103" y="437"/>
                    </a:lnTo>
                    <a:lnTo>
                      <a:pt x="99" y="435"/>
                    </a:lnTo>
                    <a:lnTo>
                      <a:pt x="97" y="431"/>
                    </a:lnTo>
                    <a:lnTo>
                      <a:pt x="96" y="430"/>
                    </a:lnTo>
                    <a:lnTo>
                      <a:pt x="74" y="428"/>
                    </a:lnTo>
                    <a:lnTo>
                      <a:pt x="51" y="426"/>
                    </a:lnTo>
                    <a:lnTo>
                      <a:pt x="50" y="422"/>
                    </a:lnTo>
                    <a:lnTo>
                      <a:pt x="48" y="420"/>
                    </a:lnTo>
                    <a:lnTo>
                      <a:pt x="40" y="418"/>
                    </a:lnTo>
                    <a:lnTo>
                      <a:pt x="32" y="416"/>
                    </a:lnTo>
                    <a:lnTo>
                      <a:pt x="30" y="412"/>
                    </a:lnTo>
                    <a:lnTo>
                      <a:pt x="28" y="410"/>
                    </a:lnTo>
                    <a:lnTo>
                      <a:pt x="25" y="408"/>
                    </a:lnTo>
                    <a:lnTo>
                      <a:pt x="23" y="405"/>
                    </a:lnTo>
                    <a:lnTo>
                      <a:pt x="21" y="403"/>
                    </a:lnTo>
                    <a:lnTo>
                      <a:pt x="19" y="401"/>
                    </a:lnTo>
                    <a:lnTo>
                      <a:pt x="15" y="399"/>
                    </a:lnTo>
                    <a:lnTo>
                      <a:pt x="13" y="395"/>
                    </a:lnTo>
                    <a:lnTo>
                      <a:pt x="11" y="393"/>
                    </a:lnTo>
                    <a:lnTo>
                      <a:pt x="7" y="391"/>
                    </a:lnTo>
                    <a:lnTo>
                      <a:pt x="5" y="389"/>
                    </a:lnTo>
                    <a:lnTo>
                      <a:pt x="3" y="385"/>
                    </a:lnTo>
                    <a:lnTo>
                      <a:pt x="2" y="383"/>
                    </a:lnTo>
                    <a:lnTo>
                      <a:pt x="0" y="382"/>
                    </a:lnTo>
                    <a:lnTo>
                      <a:pt x="2" y="380"/>
                    </a:lnTo>
                    <a:lnTo>
                      <a:pt x="3" y="376"/>
                    </a:lnTo>
                    <a:lnTo>
                      <a:pt x="5" y="368"/>
                    </a:lnTo>
                    <a:lnTo>
                      <a:pt x="7" y="362"/>
                    </a:lnTo>
                    <a:lnTo>
                      <a:pt x="11" y="359"/>
                    </a:lnTo>
                    <a:lnTo>
                      <a:pt x="13" y="357"/>
                    </a:lnTo>
                    <a:lnTo>
                      <a:pt x="15" y="355"/>
                    </a:lnTo>
                    <a:lnTo>
                      <a:pt x="19" y="353"/>
                    </a:lnTo>
                    <a:lnTo>
                      <a:pt x="21" y="351"/>
                    </a:lnTo>
                    <a:lnTo>
                      <a:pt x="23" y="347"/>
                    </a:lnTo>
                    <a:lnTo>
                      <a:pt x="25" y="345"/>
                    </a:lnTo>
                    <a:lnTo>
                      <a:pt x="28" y="343"/>
                    </a:lnTo>
                    <a:lnTo>
                      <a:pt x="30" y="339"/>
                    </a:lnTo>
                    <a:lnTo>
                      <a:pt x="32" y="337"/>
                    </a:lnTo>
                    <a:lnTo>
                      <a:pt x="40" y="336"/>
                    </a:lnTo>
                    <a:lnTo>
                      <a:pt x="48" y="334"/>
                    </a:lnTo>
                    <a:lnTo>
                      <a:pt x="50" y="330"/>
                    </a:lnTo>
                    <a:lnTo>
                      <a:pt x="51" y="328"/>
                    </a:lnTo>
                    <a:lnTo>
                      <a:pt x="59" y="320"/>
                    </a:lnTo>
                    <a:lnTo>
                      <a:pt x="67" y="312"/>
                    </a:lnTo>
                    <a:lnTo>
                      <a:pt x="69" y="311"/>
                    </a:lnTo>
                    <a:lnTo>
                      <a:pt x="71" y="309"/>
                    </a:lnTo>
                    <a:lnTo>
                      <a:pt x="74" y="307"/>
                    </a:lnTo>
                    <a:lnTo>
                      <a:pt x="76" y="305"/>
                    </a:lnTo>
                    <a:lnTo>
                      <a:pt x="78" y="301"/>
                    </a:lnTo>
                    <a:lnTo>
                      <a:pt x="80" y="299"/>
                    </a:lnTo>
                    <a:lnTo>
                      <a:pt x="84" y="301"/>
                    </a:lnTo>
                    <a:lnTo>
                      <a:pt x="86" y="305"/>
                    </a:lnTo>
                    <a:lnTo>
                      <a:pt x="96" y="305"/>
                    </a:lnTo>
                    <a:lnTo>
                      <a:pt x="105" y="305"/>
                    </a:lnTo>
                    <a:lnTo>
                      <a:pt x="107" y="301"/>
                    </a:lnTo>
                    <a:lnTo>
                      <a:pt x="111" y="299"/>
                    </a:lnTo>
                    <a:lnTo>
                      <a:pt x="113" y="291"/>
                    </a:lnTo>
                    <a:lnTo>
                      <a:pt x="115" y="284"/>
                    </a:lnTo>
                    <a:lnTo>
                      <a:pt x="117" y="282"/>
                    </a:lnTo>
                    <a:lnTo>
                      <a:pt x="121" y="280"/>
                    </a:lnTo>
                    <a:lnTo>
                      <a:pt x="132" y="278"/>
                    </a:lnTo>
                    <a:lnTo>
                      <a:pt x="144" y="274"/>
                    </a:lnTo>
                    <a:lnTo>
                      <a:pt x="145" y="272"/>
                    </a:lnTo>
                    <a:lnTo>
                      <a:pt x="149" y="270"/>
                    </a:lnTo>
                    <a:lnTo>
                      <a:pt x="151" y="268"/>
                    </a:lnTo>
                    <a:lnTo>
                      <a:pt x="153" y="265"/>
                    </a:lnTo>
                    <a:lnTo>
                      <a:pt x="155" y="263"/>
                    </a:lnTo>
                    <a:lnTo>
                      <a:pt x="159" y="261"/>
                    </a:lnTo>
                    <a:lnTo>
                      <a:pt x="159" y="245"/>
                    </a:lnTo>
                    <a:lnTo>
                      <a:pt x="159" y="232"/>
                    </a:lnTo>
                    <a:lnTo>
                      <a:pt x="155" y="228"/>
                    </a:lnTo>
                    <a:lnTo>
                      <a:pt x="153" y="226"/>
                    </a:lnTo>
                    <a:lnTo>
                      <a:pt x="155" y="224"/>
                    </a:lnTo>
                    <a:lnTo>
                      <a:pt x="159" y="222"/>
                    </a:lnTo>
                    <a:lnTo>
                      <a:pt x="161" y="215"/>
                    </a:lnTo>
                    <a:lnTo>
                      <a:pt x="163" y="207"/>
                    </a:lnTo>
                    <a:lnTo>
                      <a:pt x="167" y="205"/>
                    </a:lnTo>
                    <a:lnTo>
                      <a:pt x="168" y="203"/>
                    </a:lnTo>
                    <a:lnTo>
                      <a:pt x="168" y="194"/>
                    </a:lnTo>
                    <a:lnTo>
                      <a:pt x="168" y="184"/>
                    </a:lnTo>
                    <a:lnTo>
                      <a:pt x="167" y="180"/>
                    </a:lnTo>
                    <a:lnTo>
                      <a:pt x="163" y="178"/>
                    </a:lnTo>
                    <a:lnTo>
                      <a:pt x="163" y="169"/>
                    </a:lnTo>
                    <a:lnTo>
                      <a:pt x="163" y="159"/>
                    </a:lnTo>
                    <a:lnTo>
                      <a:pt x="167" y="157"/>
                    </a:lnTo>
                    <a:lnTo>
                      <a:pt x="168" y="153"/>
                    </a:lnTo>
                    <a:lnTo>
                      <a:pt x="176" y="151"/>
                    </a:lnTo>
                    <a:lnTo>
                      <a:pt x="182" y="149"/>
                    </a:lnTo>
                    <a:lnTo>
                      <a:pt x="184" y="147"/>
                    </a:lnTo>
                    <a:lnTo>
                      <a:pt x="188" y="146"/>
                    </a:lnTo>
                    <a:lnTo>
                      <a:pt x="190" y="142"/>
                    </a:lnTo>
                    <a:lnTo>
                      <a:pt x="191" y="140"/>
                    </a:lnTo>
                    <a:lnTo>
                      <a:pt x="195" y="136"/>
                    </a:lnTo>
                    <a:lnTo>
                      <a:pt x="197" y="134"/>
                    </a:lnTo>
                    <a:lnTo>
                      <a:pt x="199" y="132"/>
                    </a:lnTo>
                    <a:lnTo>
                      <a:pt x="201" y="130"/>
                    </a:lnTo>
                    <a:lnTo>
                      <a:pt x="205" y="126"/>
                    </a:lnTo>
                    <a:lnTo>
                      <a:pt x="207" y="124"/>
                    </a:lnTo>
                    <a:lnTo>
                      <a:pt x="209" y="123"/>
                    </a:lnTo>
                    <a:lnTo>
                      <a:pt x="211" y="121"/>
                    </a:lnTo>
                    <a:lnTo>
                      <a:pt x="213" y="119"/>
                    </a:lnTo>
                    <a:lnTo>
                      <a:pt x="216" y="115"/>
                    </a:lnTo>
                    <a:lnTo>
                      <a:pt x="218" y="113"/>
                    </a:lnTo>
                    <a:lnTo>
                      <a:pt x="222" y="111"/>
                    </a:lnTo>
                    <a:lnTo>
                      <a:pt x="224" y="107"/>
                    </a:lnTo>
                    <a:lnTo>
                      <a:pt x="226" y="105"/>
                    </a:lnTo>
                    <a:lnTo>
                      <a:pt x="228" y="103"/>
                    </a:lnTo>
                    <a:lnTo>
                      <a:pt x="232" y="101"/>
                    </a:lnTo>
                    <a:lnTo>
                      <a:pt x="234" y="98"/>
                    </a:lnTo>
                    <a:lnTo>
                      <a:pt x="236" y="96"/>
                    </a:lnTo>
                    <a:lnTo>
                      <a:pt x="238" y="88"/>
                    </a:lnTo>
                    <a:lnTo>
                      <a:pt x="239" y="80"/>
                    </a:lnTo>
                    <a:lnTo>
                      <a:pt x="243" y="78"/>
                    </a:lnTo>
                    <a:lnTo>
                      <a:pt x="245" y="76"/>
                    </a:lnTo>
                    <a:lnTo>
                      <a:pt x="247" y="69"/>
                    </a:lnTo>
                    <a:lnTo>
                      <a:pt x="251" y="63"/>
                    </a:lnTo>
                    <a:lnTo>
                      <a:pt x="253" y="59"/>
                    </a:lnTo>
                    <a:lnTo>
                      <a:pt x="255" y="57"/>
                    </a:lnTo>
                    <a:lnTo>
                      <a:pt x="257" y="50"/>
                    </a:lnTo>
                    <a:lnTo>
                      <a:pt x="261" y="42"/>
                    </a:lnTo>
                    <a:lnTo>
                      <a:pt x="262" y="40"/>
                    </a:lnTo>
                    <a:lnTo>
                      <a:pt x="264" y="38"/>
                    </a:lnTo>
                    <a:lnTo>
                      <a:pt x="270" y="25"/>
                    </a:lnTo>
                    <a:lnTo>
                      <a:pt x="272" y="15"/>
                    </a:lnTo>
                    <a:lnTo>
                      <a:pt x="272" y="9"/>
                    </a:lnTo>
                    <a:lnTo>
                      <a:pt x="270" y="4"/>
                    </a:lnTo>
                    <a:lnTo>
                      <a:pt x="272" y="2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3" y="0"/>
                    </a:lnTo>
                    <a:lnTo>
                      <a:pt x="295" y="2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303" y="19"/>
                    </a:lnTo>
                    <a:lnTo>
                      <a:pt x="307" y="21"/>
                    </a:lnTo>
                    <a:lnTo>
                      <a:pt x="309" y="23"/>
                    </a:lnTo>
                    <a:lnTo>
                      <a:pt x="310" y="27"/>
                    </a:lnTo>
                    <a:lnTo>
                      <a:pt x="312" y="29"/>
                    </a:lnTo>
                    <a:lnTo>
                      <a:pt x="316" y="30"/>
                    </a:lnTo>
                    <a:lnTo>
                      <a:pt x="318" y="32"/>
                    </a:lnTo>
                    <a:lnTo>
                      <a:pt x="320" y="36"/>
                    </a:lnTo>
                    <a:lnTo>
                      <a:pt x="322" y="38"/>
                    </a:lnTo>
                    <a:lnTo>
                      <a:pt x="326" y="40"/>
                    </a:lnTo>
                    <a:lnTo>
                      <a:pt x="328" y="42"/>
                    </a:lnTo>
                    <a:lnTo>
                      <a:pt x="330" y="46"/>
                    </a:lnTo>
                    <a:lnTo>
                      <a:pt x="332" y="48"/>
                    </a:lnTo>
                    <a:lnTo>
                      <a:pt x="335" y="50"/>
                    </a:lnTo>
                    <a:lnTo>
                      <a:pt x="337" y="52"/>
                    </a:lnTo>
                    <a:lnTo>
                      <a:pt x="339" y="55"/>
                    </a:lnTo>
                    <a:lnTo>
                      <a:pt x="343" y="57"/>
                    </a:lnTo>
                    <a:lnTo>
                      <a:pt x="345" y="59"/>
                    </a:lnTo>
                    <a:lnTo>
                      <a:pt x="347" y="63"/>
                    </a:lnTo>
                    <a:lnTo>
                      <a:pt x="349" y="65"/>
                    </a:lnTo>
                    <a:lnTo>
                      <a:pt x="353" y="67"/>
                    </a:lnTo>
                    <a:lnTo>
                      <a:pt x="355" y="69"/>
                    </a:lnTo>
                    <a:lnTo>
                      <a:pt x="357" y="73"/>
                    </a:lnTo>
                    <a:lnTo>
                      <a:pt x="358" y="84"/>
                    </a:lnTo>
                    <a:lnTo>
                      <a:pt x="360" y="96"/>
                    </a:lnTo>
                    <a:lnTo>
                      <a:pt x="364" y="98"/>
                    </a:lnTo>
                    <a:lnTo>
                      <a:pt x="366" y="101"/>
                    </a:lnTo>
                    <a:lnTo>
                      <a:pt x="366" y="111"/>
                    </a:lnTo>
                    <a:lnTo>
                      <a:pt x="366" y="121"/>
                    </a:lnTo>
                    <a:lnTo>
                      <a:pt x="364" y="123"/>
                    </a:lnTo>
                    <a:lnTo>
                      <a:pt x="360" y="124"/>
                    </a:lnTo>
                    <a:lnTo>
                      <a:pt x="360" y="149"/>
                    </a:lnTo>
                    <a:lnTo>
                      <a:pt x="360" y="174"/>
                    </a:lnTo>
                    <a:lnTo>
                      <a:pt x="364" y="176"/>
                    </a:lnTo>
                    <a:lnTo>
                      <a:pt x="366" y="178"/>
                    </a:lnTo>
                    <a:lnTo>
                      <a:pt x="366" y="203"/>
                    </a:lnTo>
                    <a:lnTo>
                      <a:pt x="366" y="228"/>
                    </a:lnTo>
                    <a:lnTo>
                      <a:pt x="366" y="255"/>
                    </a:lnTo>
                    <a:lnTo>
                      <a:pt x="366" y="280"/>
                    </a:lnTo>
                    <a:lnTo>
                      <a:pt x="374" y="280"/>
                    </a:lnTo>
                    <a:lnTo>
                      <a:pt x="381" y="280"/>
                    </a:lnTo>
                    <a:lnTo>
                      <a:pt x="383" y="282"/>
                    </a:lnTo>
                    <a:lnTo>
                      <a:pt x="385" y="284"/>
                    </a:lnTo>
                    <a:lnTo>
                      <a:pt x="393" y="291"/>
                    </a:lnTo>
                    <a:lnTo>
                      <a:pt x="401" y="299"/>
                    </a:lnTo>
                    <a:lnTo>
                      <a:pt x="403" y="301"/>
                    </a:lnTo>
                    <a:lnTo>
                      <a:pt x="404" y="305"/>
                    </a:lnTo>
                    <a:lnTo>
                      <a:pt x="406" y="316"/>
                    </a:lnTo>
                    <a:lnTo>
                      <a:pt x="410" y="328"/>
                    </a:lnTo>
                    <a:lnTo>
                      <a:pt x="412" y="330"/>
                    </a:lnTo>
                    <a:lnTo>
                      <a:pt x="414" y="334"/>
                    </a:lnTo>
                    <a:lnTo>
                      <a:pt x="414" y="357"/>
                    </a:lnTo>
                    <a:lnTo>
                      <a:pt x="414" y="382"/>
                    </a:lnTo>
                    <a:lnTo>
                      <a:pt x="412" y="383"/>
                    </a:lnTo>
                    <a:lnTo>
                      <a:pt x="410" y="385"/>
                    </a:lnTo>
                    <a:lnTo>
                      <a:pt x="406" y="399"/>
                    </a:lnTo>
                    <a:lnTo>
                      <a:pt x="404" y="410"/>
                    </a:lnTo>
                    <a:lnTo>
                      <a:pt x="403" y="412"/>
                    </a:lnTo>
                    <a:lnTo>
                      <a:pt x="401" y="416"/>
                    </a:lnTo>
                    <a:lnTo>
                      <a:pt x="378" y="418"/>
                    </a:lnTo>
                    <a:lnTo>
                      <a:pt x="357" y="420"/>
                    </a:lnTo>
                    <a:lnTo>
                      <a:pt x="355" y="422"/>
                    </a:lnTo>
                    <a:lnTo>
                      <a:pt x="353" y="426"/>
                    </a:lnTo>
                    <a:lnTo>
                      <a:pt x="349" y="428"/>
                    </a:lnTo>
                    <a:lnTo>
                      <a:pt x="347" y="430"/>
                    </a:lnTo>
                    <a:lnTo>
                      <a:pt x="345" y="431"/>
                    </a:lnTo>
                    <a:lnTo>
                      <a:pt x="343" y="435"/>
                    </a:lnTo>
                    <a:lnTo>
                      <a:pt x="339" y="437"/>
                    </a:lnTo>
                    <a:lnTo>
                      <a:pt x="337" y="439"/>
                    </a:lnTo>
                    <a:lnTo>
                      <a:pt x="335" y="441"/>
                    </a:lnTo>
                    <a:lnTo>
                      <a:pt x="332" y="445"/>
                    </a:lnTo>
                    <a:lnTo>
                      <a:pt x="332" y="449"/>
                    </a:lnTo>
                    <a:lnTo>
                      <a:pt x="332" y="454"/>
                    </a:lnTo>
                    <a:lnTo>
                      <a:pt x="335" y="456"/>
                    </a:lnTo>
                    <a:lnTo>
                      <a:pt x="337" y="458"/>
                    </a:lnTo>
                    <a:lnTo>
                      <a:pt x="337" y="468"/>
                    </a:lnTo>
                    <a:lnTo>
                      <a:pt x="337" y="478"/>
                    </a:lnTo>
                    <a:lnTo>
                      <a:pt x="335" y="479"/>
                    </a:lnTo>
                    <a:lnTo>
                      <a:pt x="332" y="483"/>
                    </a:lnTo>
                    <a:lnTo>
                      <a:pt x="314" y="485"/>
                    </a:lnTo>
                    <a:lnTo>
                      <a:pt x="299" y="487"/>
                    </a:lnTo>
                    <a:lnTo>
                      <a:pt x="295" y="491"/>
                    </a:lnTo>
                    <a:lnTo>
                      <a:pt x="293" y="493"/>
                    </a:lnTo>
                    <a:lnTo>
                      <a:pt x="284" y="493"/>
                    </a:lnTo>
                    <a:lnTo>
                      <a:pt x="274" y="49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3" name="Freeform 26"/>
              <p:cNvSpPr>
                <a:spLocks/>
              </p:cNvSpPr>
              <p:nvPr/>
            </p:nvSpPr>
            <p:spPr bwMode="auto">
              <a:xfrm>
                <a:off x="2772448" y="4049042"/>
                <a:ext cx="496098" cy="508520"/>
              </a:xfrm>
              <a:custGeom>
                <a:avLst/>
                <a:gdLst>
                  <a:gd name="T0" fmla="*/ 2147483647 w 378"/>
                  <a:gd name="T1" fmla="*/ 2147483647 h 404"/>
                  <a:gd name="T2" fmla="*/ 2147483647 w 378"/>
                  <a:gd name="T3" fmla="*/ 2147483647 h 404"/>
                  <a:gd name="T4" fmla="*/ 2147483647 w 378"/>
                  <a:gd name="T5" fmla="*/ 2147483647 h 404"/>
                  <a:gd name="T6" fmla="*/ 2147483647 w 378"/>
                  <a:gd name="T7" fmla="*/ 2147483647 h 404"/>
                  <a:gd name="T8" fmla="*/ 2147483647 w 378"/>
                  <a:gd name="T9" fmla="*/ 2147483647 h 404"/>
                  <a:gd name="T10" fmla="*/ 2147483647 w 378"/>
                  <a:gd name="T11" fmla="*/ 2147483647 h 404"/>
                  <a:gd name="T12" fmla="*/ 2147483647 w 378"/>
                  <a:gd name="T13" fmla="*/ 2147483647 h 404"/>
                  <a:gd name="T14" fmla="*/ 2147483647 w 378"/>
                  <a:gd name="T15" fmla="*/ 2147483647 h 404"/>
                  <a:gd name="T16" fmla="*/ 2147483647 w 378"/>
                  <a:gd name="T17" fmla="*/ 2147483647 h 404"/>
                  <a:gd name="T18" fmla="*/ 2147483647 w 378"/>
                  <a:gd name="T19" fmla="*/ 2147483647 h 404"/>
                  <a:gd name="T20" fmla="*/ 2147483647 w 378"/>
                  <a:gd name="T21" fmla="*/ 2147483647 h 404"/>
                  <a:gd name="T22" fmla="*/ 2147483647 w 378"/>
                  <a:gd name="T23" fmla="*/ 2147483647 h 404"/>
                  <a:gd name="T24" fmla="*/ 2147483647 w 378"/>
                  <a:gd name="T25" fmla="*/ 2147483647 h 404"/>
                  <a:gd name="T26" fmla="*/ 2147483647 w 378"/>
                  <a:gd name="T27" fmla="*/ 2147483647 h 404"/>
                  <a:gd name="T28" fmla="*/ 2147483647 w 378"/>
                  <a:gd name="T29" fmla="*/ 2147483647 h 404"/>
                  <a:gd name="T30" fmla="*/ 2147483647 w 378"/>
                  <a:gd name="T31" fmla="*/ 2147483647 h 404"/>
                  <a:gd name="T32" fmla="*/ 2147483647 w 378"/>
                  <a:gd name="T33" fmla="*/ 2147483647 h 404"/>
                  <a:gd name="T34" fmla="*/ 2147483647 w 378"/>
                  <a:gd name="T35" fmla="*/ 2147483647 h 404"/>
                  <a:gd name="T36" fmla="*/ 2147483647 w 378"/>
                  <a:gd name="T37" fmla="*/ 2147483647 h 404"/>
                  <a:gd name="T38" fmla="*/ 2147483647 w 378"/>
                  <a:gd name="T39" fmla="*/ 2147483647 h 404"/>
                  <a:gd name="T40" fmla="*/ 2147483647 w 378"/>
                  <a:gd name="T41" fmla="*/ 2147483647 h 404"/>
                  <a:gd name="T42" fmla="*/ 2147483647 w 378"/>
                  <a:gd name="T43" fmla="*/ 2147483647 h 404"/>
                  <a:gd name="T44" fmla="*/ 2147483647 w 378"/>
                  <a:gd name="T45" fmla="*/ 2147483647 h 404"/>
                  <a:gd name="T46" fmla="*/ 2147483647 w 378"/>
                  <a:gd name="T47" fmla="*/ 2147483647 h 404"/>
                  <a:gd name="T48" fmla="*/ 2147483647 w 378"/>
                  <a:gd name="T49" fmla="*/ 2147483647 h 404"/>
                  <a:gd name="T50" fmla="*/ 2147483647 w 378"/>
                  <a:gd name="T51" fmla="*/ 2147483647 h 404"/>
                  <a:gd name="T52" fmla="*/ 2147483647 w 378"/>
                  <a:gd name="T53" fmla="*/ 2147483647 h 404"/>
                  <a:gd name="T54" fmla="*/ 2147483647 w 378"/>
                  <a:gd name="T55" fmla="*/ 2147483647 h 404"/>
                  <a:gd name="T56" fmla="*/ 2147483647 w 378"/>
                  <a:gd name="T57" fmla="*/ 2147483647 h 404"/>
                  <a:gd name="T58" fmla="*/ 2147483647 w 378"/>
                  <a:gd name="T59" fmla="*/ 2147483647 h 404"/>
                  <a:gd name="T60" fmla="*/ 2147483647 w 378"/>
                  <a:gd name="T61" fmla="*/ 2147483647 h 404"/>
                  <a:gd name="T62" fmla="*/ 2147483647 w 378"/>
                  <a:gd name="T63" fmla="*/ 2147483647 h 404"/>
                  <a:gd name="T64" fmla="*/ 2147483647 w 378"/>
                  <a:gd name="T65" fmla="*/ 2147483647 h 404"/>
                  <a:gd name="T66" fmla="*/ 2147483647 w 378"/>
                  <a:gd name="T67" fmla="*/ 2147483647 h 404"/>
                  <a:gd name="T68" fmla="*/ 2147483647 w 378"/>
                  <a:gd name="T69" fmla="*/ 2147483647 h 404"/>
                  <a:gd name="T70" fmla="*/ 2147483647 w 378"/>
                  <a:gd name="T71" fmla="*/ 2147483647 h 404"/>
                  <a:gd name="T72" fmla="*/ 2147483647 w 378"/>
                  <a:gd name="T73" fmla="*/ 2147483647 h 404"/>
                  <a:gd name="T74" fmla="*/ 2147483647 w 378"/>
                  <a:gd name="T75" fmla="*/ 2147483647 h 404"/>
                  <a:gd name="T76" fmla="*/ 2147483647 w 378"/>
                  <a:gd name="T77" fmla="*/ 2147483647 h 404"/>
                  <a:gd name="T78" fmla="*/ 2147483647 w 378"/>
                  <a:gd name="T79" fmla="*/ 2147483647 h 404"/>
                  <a:gd name="T80" fmla="*/ 2147483647 w 378"/>
                  <a:gd name="T81" fmla="*/ 2147483647 h 404"/>
                  <a:gd name="T82" fmla="*/ 2147483647 w 378"/>
                  <a:gd name="T83" fmla="*/ 2147483647 h 404"/>
                  <a:gd name="T84" fmla="*/ 2147483647 w 378"/>
                  <a:gd name="T85" fmla="*/ 2147483647 h 404"/>
                  <a:gd name="T86" fmla="*/ 2147483647 w 378"/>
                  <a:gd name="T87" fmla="*/ 2147483647 h 404"/>
                  <a:gd name="T88" fmla="*/ 2147483647 w 378"/>
                  <a:gd name="T89" fmla="*/ 2147483647 h 404"/>
                  <a:gd name="T90" fmla="*/ 2147483647 w 378"/>
                  <a:gd name="T91" fmla="*/ 2147483647 h 404"/>
                  <a:gd name="T92" fmla="*/ 2147483647 w 378"/>
                  <a:gd name="T93" fmla="*/ 2147483647 h 404"/>
                  <a:gd name="T94" fmla="*/ 2147483647 w 378"/>
                  <a:gd name="T95" fmla="*/ 2147483647 h 404"/>
                  <a:gd name="T96" fmla="*/ 2147483647 w 378"/>
                  <a:gd name="T97" fmla="*/ 2147483647 h 404"/>
                  <a:gd name="T98" fmla="*/ 2147483647 w 378"/>
                  <a:gd name="T99" fmla="*/ 2147483647 h 404"/>
                  <a:gd name="T100" fmla="*/ 2147483647 w 378"/>
                  <a:gd name="T101" fmla="*/ 2147483647 h 404"/>
                  <a:gd name="T102" fmla="*/ 2147483647 w 378"/>
                  <a:gd name="T103" fmla="*/ 2147483647 h 404"/>
                  <a:gd name="T104" fmla="*/ 2147483647 w 378"/>
                  <a:gd name="T105" fmla="*/ 2147483647 h 404"/>
                  <a:gd name="T106" fmla="*/ 2147483647 w 378"/>
                  <a:gd name="T107" fmla="*/ 2147483647 h 404"/>
                  <a:gd name="T108" fmla="*/ 2147483647 w 378"/>
                  <a:gd name="T109" fmla="*/ 2147483647 h 404"/>
                  <a:gd name="T110" fmla="*/ 2147483647 w 378"/>
                  <a:gd name="T111" fmla="*/ 2147483647 h 404"/>
                  <a:gd name="T112" fmla="*/ 2147483647 w 378"/>
                  <a:gd name="T113" fmla="*/ 2147483647 h 404"/>
                  <a:gd name="T114" fmla="*/ 2147483647 w 378"/>
                  <a:gd name="T115" fmla="*/ 2147483647 h 4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8"/>
                  <a:gd name="T175" fmla="*/ 0 h 404"/>
                  <a:gd name="T176" fmla="*/ 378 w 378"/>
                  <a:gd name="T177" fmla="*/ 404 h 4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8" h="404">
                    <a:moveTo>
                      <a:pt x="101" y="404"/>
                    </a:moveTo>
                    <a:lnTo>
                      <a:pt x="99" y="402"/>
                    </a:lnTo>
                    <a:lnTo>
                      <a:pt x="96" y="401"/>
                    </a:lnTo>
                    <a:lnTo>
                      <a:pt x="94" y="393"/>
                    </a:lnTo>
                    <a:lnTo>
                      <a:pt x="92" y="385"/>
                    </a:lnTo>
                    <a:lnTo>
                      <a:pt x="90" y="383"/>
                    </a:lnTo>
                    <a:lnTo>
                      <a:pt x="86" y="381"/>
                    </a:lnTo>
                    <a:lnTo>
                      <a:pt x="86" y="374"/>
                    </a:lnTo>
                    <a:lnTo>
                      <a:pt x="86" y="366"/>
                    </a:lnTo>
                    <a:lnTo>
                      <a:pt x="78" y="366"/>
                    </a:lnTo>
                    <a:lnTo>
                      <a:pt x="73" y="366"/>
                    </a:lnTo>
                    <a:lnTo>
                      <a:pt x="69" y="364"/>
                    </a:lnTo>
                    <a:lnTo>
                      <a:pt x="67" y="362"/>
                    </a:lnTo>
                    <a:lnTo>
                      <a:pt x="61" y="358"/>
                    </a:lnTo>
                    <a:lnTo>
                      <a:pt x="53" y="356"/>
                    </a:lnTo>
                    <a:lnTo>
                      <a:pt x="51" y="355"/>
                    </a:lnTo>
                    <a:lnTo>
                      <a:pt x="48" y="353"/>
                    </a:lnTo>
                    <a:lnTo>
                      <a:pt x="40" y="349"/>
                    </a:lnTo>
                    <a:lnTo>
                      <a:pt x="34" y="347"/>
                    </a:lnTo>
                    <a:lnTo>
                      <a:pt x="30" y="345"/>
                    </a:lnTo>
                    <a:lnTo>
                      <a:pt x="28" y="343"/>
                    </a:lnTo>
                    <a:lnTo>
                      <a:pt x="26" y="335"/>
                    </a:lnTo>
                    <a:lnTo>
                      <a:pt x="25" y="328"/>
                    </a:lnTo>
                    <a:lnTo>
                      <a:pt x="21" y="326"/>
                    </a:lnTo>
                    <a:lnTo>
                      <a:pt x="19" y="324"/>
                    </a:lnTo>
                    <a:lnTo>
                      <a:pt x="11" y="316"/>
                    </a:lnTo>
                    <a:lnTo>
                      <a:pt x="5" y="308"/>
                    </a:lnTo>
                    <a:lnTo>
                      <a:pt x="2" y="307"/>
                    </a:lnTo>
                    <a:lnTo>
                      <a:pt x="0" y="303"/>
                    </a:lnTo>
                    <a:lnTo>
                      <a:pt x="2" y="301"/>
                    </a:lnTo>
                    <a:lnTo>
                      <a:pt x="5" y="299"/>
                    </a:lnTo>
                    <a:lnTo>
                      <a:pt x="7" y="297"/>
                    </a:lnTo>
                    <a:lnTo>
                      <a:pt x="9" y="293"/>
                    </a:lnTo>
                    <a:lnTo>
                      <a:pt x="11" y="291"/>
                    </a:lnTo>
                    <a:lnTo>
                      <a:pt x="13" y="289"/>
                    </a:lnTo>
                    <a:lnTo>
                      <a:pt x="17" y="287"/>
                    </a:lnTo>
                    <a:lnTo>
                      <a:pt x="19" y="284"/>
                    </a:lnTo>
                    <a:lnTo>
                      <a:pt x="21" y="282"/>
                    </a:lnTo>
                    <a:lnTo>
                      <a:pt x="25" y="280"/>
                    </a:lnTo>
                    <a:lnTo>
                      <a:pt x="26" y="278"/>
                    </a:lnTo>
                    <a:lnTo>
                      <a:pt x="28" y="274"/>
                    </a:lnTo>
                    <a:lnTo>
                      <a:pt x="30" y="272"/>
                    </a:lnTo>
                    <a:lnTo>
                      <a:pt x="34" y="270"/>
                    </a:lnTo>
                    <a:lnTo>
                      <a:pt x="36" y="253"/>
                    </a:lnTo>
                    <a:lnTo>
                      <a:pt x="38" y="236"/>
                    </a:lnTo>
                    <a:lnTo>
                      <a:pt x="40" y="234"/>
                    </a:lnTo>
                    <a:lnTo>
                      <a:pt x="44" y="232"/>
                    </a:lnTo>
                    <a:lnTo>
                      <a:pt x="46" y="218"/>
                    </a:lnTo>
                    <a:lnTo>
                      <a:pt x="48" y="207"/>
                    </a:lnTo>
                    <a:lnTo>
                      <a:pt x="51" y="205"/>
                    </a:lnTo>
                    <a:lnTo>
                      <a:pt x="53" y="203"/>
                    </a:lnTo>
                    <a:lnTo>
                      <a:pt x="55" y="180"/>
                    </a:lnTo>
                    <a:lnTo>
                      <a:pt x="57" y="159"/>
                    </a:lnTo>
                    <a:lnTo>
                      <a:pt x="59" y="155"/>
                    </a:lnTo>
                    <a:lnTo>
                      <a:pt x="63" y="153"/>
                    </a:lnTo>
                    <a:lnTo>
                      <a:pt x="65" y="151"/>
                    </a:lnTo>
                    <a:lnTo>
                      <a:pt x="67" y="149"/>
                    </a:lnTo>
                    <a:lnTo>
                      <a:pt x="69" y="145"/>
                    </a:lnTo>
                    <a:lnTo>
                      <a:pt x="73" y="143"/>
                    </a:lnTo>
                    <a:lnTo>
                      <a:pt x="74" y="145"/>
                    </a:lnTo>
                    <a:lnTo>
                      <a:pt x="78" y="149"/>
                    </a:lnTo>
                    <a:lnTo>
                      <a:pt x="80" y="155"/>
                    </a:lnTo>
                    <a:lnTo>
                      <a:pt x="82" y="165"/>
                    </a:lnTo>
                    <a:lnTo>
                      <a:pt x="84" y="166"/>
                    </a:lnTo>
                    <a:lnTo>
                      <a:pt x="86" y="168"/>
                    </a:lnTo>
                    <a:lnTo>
                      <a:pt x="109" y="168"/>
                    </a:lnTo>
                    <a:lnTo>
                      <a:pt x="130" y="168"/>
                    </a:lnTo>
                    <a:lnTo>
                      <a:pt x="151" y="168"/>
                    </a:lnTo>
                    <a:lnTo>
                      <a:pt x="174" y="168"/>
                    </a:lnTo>
                    <a:lnTo>
                      <a:pt x="176" y="166"/>
                    </a:lnTo>
                    <a:lnTo>
                      <a:pt x="178" y="165"/>
                    </a:lnTo>
                    <a:lnTo>
                      <a:pt x="178" y="153"/>
                    </a:lnTo>
                    <a:lnTo>
                      <a:pt x="178" y="143"/>
                    </a:lnTo>
                    <a:lnTo>
                      <a:pt x="176" y="142"/>
                    </a:lnTo>
                    <a:lnTo>
                      <a:pt x="174" y="140"/>
                    </a:lnTo>
                    <a:lnTo>
                      <a:pt x="170" y="138"/>
                    </a:lnTo>
                    <a:lnTo>
                      <a:pt x="168" y="134"/>
                    </a:lnTo>
                    <a:lnTo>
                      <a:pt x="167" y="132"/>
                    </a:lnTo>
                    <a:lnTo>
                      <a:pt x="165" y="130"/>
                    </a:lnTo>
                    <a:lnTo>
                      <a:pt x="165" y="124"/>
                    </a:lnTo>
                    <a:lnTo>
                      <a:pt x="165" y="120"/>
                    </a:lnTo>
                    <a:lnTo>
                      <a:pt x="167" y="117"/>
                    </a:lnTo>
                    <a:lnTo>
                      <a:pt x="168" y="115"/>
                    </a:lnTo>
                    <a:lnTo>
                      <a:pt x="170" y="107"/>
                    </a:lnTo>
                    <a:lnTo>
                      <a:pt x="174" y="99"/>
                    </a:lnTo>
                    <a:lnTo>
                      <a:pt x="176" y="97"/>
                    </a:lnTo>
                    <a:lnTo>
                      <a:pt x="178" y="95"/>
                    </a:lnTo>
                    <a:lnTo>
                      <a:pt x="180" y="78"/>
                    </a:lnTo>
                    <a:lnTo>
                      <a:pt x="184" y="61"/>
                    </a:lnTo>
                    <a:lnTo>
                      <a:pt x="186" y="59"/>
                    </a:lnTo>
                    <a:lnTo>
                      <a:pt x="188" y="57"/>
                    </a:lnTo>
                    <a:lnTo>
                      <a:pt x="191" y="46"/>
                    </a:lnTo>
                    <a:lnTo>
                      <a:pt x="193" y="32"/>
                    </a:lnTo>
                    <a:lnTo>
                      <a:pt x="195" y="30"/>
                    </a:lnTo>
                    <a:lnTo>
                      <a:pt x="197" y="28"/>
                    </a:lnTo>
                    <a:lnTo>
                      <a:pt x="201" y="28"/>
                    </a:lnTo>
                    <a:lnTo>
                      <a:pt x="203" y="26"/>
                    </a:lnTo>
                    <a:lnTo>
                      <a:pt x="203" y="21"/>
                    </a:lnTo>
                    <a:lnTo>
                      <a:pt x="203" y="9"/>
                    </a:lnTo>
                    <a:lnTo>
                      <a:pt x="220" y="7"/>
                    </a:lnTo>
                    <a:lnTo>
                      <a:pt x="238" y="5"/>
                    </a:lnTo>
                    <a:lnTo>
                      <a:pt x="253" y="5"/>
                    </a:lnTo>
                    <a:lnTo>
                      <a:pt x="270" y="3"/>
                    </a:lnTo>
                    <a:lnTo>
                      <a:pt x="272" y="1"/>
                    </a:lnTo>
                    <a:lnTo>
                      <a:pt x="276" y="0"/>
                    </a:lnTo>
                    <a:lnTo>
                      <a:pt x="278" y="1"/>
                    </a:lnTo>
                    <a:lnTo>
                      <a:pt x="280" y="3"/>
                    </a:lnTo>
                    <a:lnTo>
                      <a:pt x="297" y="5"/>
                    </a:lnTo>
                    <a:lnTo>
                      <a:pt x="314" y="9"/>
                    </a:lnTo>
                    <a:lnTo>
                      <a:pt x="316" y="11"/>
                    </a:lnTo>
                    <a:lnTo>
                      <a:pt x="318" y="13"/>
                    </a:lnTo>
                    <a:lnTo>
                      <a:pt x="322" y="15"/>
                    </a:lnTo>
                    <a:lnTo>
                      <a:pt x="324" y="19"/>
                    </a:lnTo>
                    <a:lnTo>
                      <a:pt x="326" y="21"/>
                    </a:lnTo>
                    <a:lnTo>
                      <a:pt x="328" y="23"/>
                    </a:lnTo>
                    <a:lnTo>
                      <a:pt x="328" y="24"/>
                    </a:lnTo>
                    <a:lnTo>
                      <a:pt x="330" y="26"/>
                    </a:lnTo>
                    <a:lnTo>
                      <a:pt x="332" y="26"/>
                    </a:lnTo>
                    <a:lnTo>
                      <a:pt x="335" y="28"/>
                    </a:lnTo>
                    <a:lnTo>
                      <a:pt x="349" y="28"/>
                    </a:lnTo>
                    <a:lnTo>
                      <a:pt x="378" y="28"/>
                    </a:lnTo>
                    <a:lnTo>
                      <a:pt x="378" y="40"/>
                    </a:lnTo>
                    <a:lnTo>
                      <a:pt x="378" y="51"/>
                    </a:lnTo>
                    <a:lnTo>
                      <a:pt x="374" y="55"/>
                    </a:lnTo>
                    <a:lnTo>
                      <a:pt x="372" y="57"/>
                    </a:lnTo>
                    <a:lnTo>
                      <a:pt x="370" y="65"/>
                    </a:lnTo>
                    <a:lnTo>
                      <a:pt x="368" y="71"/>
                    </a:lnTo>
                    <a:lnTo>
                      <a:pt x="364" y="74"/>
                    </a:lnTo>
                    <a:lnTo>
                      <a:pt x="362" y="76"/>
                    </a:lnTo>
                    <a:lnTo>
                      <a:pt x="360" y="84"/>
                    </a:lnTo>
                    <a:lnTo>
                      <a:pt x="356" y="92"/>
                    </a:lnTo>
                    <a:lnTo>
                      <a:pt x="355" y="94"/>
                    </a:lnTo>
                    <a:lnTo>
                      <a:pt x="353" y="95"/>
                    </a:lnTo>
                    <a:lnTo>
                      <a:pt x="351" y="103"/>
                    </a:lnTo>
                    <a:lnTo>
                      <a:pt x="349" y="111"/>
                    </a:lnTo>
                    <a:lnTo>
                      <a:pt x="345" y="113"/>
                    </a:lnTo>
                    <a:lnTo>
                      <a:pt x="343" y="115"/>
                    </a:lnTo>
                    <a:lnTo>
                      <a:pt x="341" y="117"/>
                    </a:lnTo>
                    <a:lnTo>
                      <a:pt x="339" y="120"/>
                    </a:lnTo>
                    <a:lnTo>
                      <a:pt x="335" y="122"/>
                    </a:lnTo>
                    <a:lnTo>
                      <a:pt x="333" y="124"/>
                    </a:lnTo>
                    <a:lnTo>
                      <a:pt x="330" y="126"/>
                    </a:lnTo>
                    <a:lnTo>
                      <a:pt x="328" y="130"/>
                    </a:lnTo>
                    <a:lnTo>
                      <a:pt x="326" y="132"/>
                    </a:lnTo>
                    <a:lnTo>
                      <a:pt x="324" y="134"/>
                    </a:lnTo>
                    <a:lnTo>
                      <a:pt x="322" y="138"/>
                    </a:lnTo>
                    <a:lnTo>
                      <a:pt x="318" y="140"/>
                    </a:lnTo>
                    <a:lnTo>
                      <a:pt x="316" y="142"/>
                    </a:lnTo>
                    <a:lnTo>
                      <a:pt x="314" y="143"/>
                    </a:lnTo>
                    <a:lnTo>
                      <a:pt x="312" y="145"/>
                    </a:lnTo>
                    <a:lnTo>
                      <a:pt x="308" y="149"/>
                    </a:lnTo>
                    <a:lnTo>
                      <a:pt x="307" y="151"/>
                    </a:lnTo>
                    <a:lnTo>
                      <a:pt x="305" y="153"/>
                    </a:lnTo>
                    <a:lnTo>
                      <a:pt x="301" y="155"/>
                    </a:lnTo>
                    <a:lnTo>
                      <a:pt x="299" y="159"/>
                    </a:lnTo>
                    <a:lnTo>
                      <a:pt x="297" y="161"/>
                    </a:lnTo>
                    <a:lnTo>
                      <a:pt x="295" y="165"/>
                    </a:lnTo>
                    <a:lnTo>
                      <a:pt x="287" y="166"/>
                    </a:lnTo>
                    <a:lnTo>
                      <a:pt x="280" y="168"/>
                    </a:lnTo>
                    <a:lnTo>
                      <a:pt x="278" y="170"/>
                    </a:lnTo>
                    <a:lnTo>
                      <a:pt x="276" y="172"/>
                    </a:lnTo>
                    <a:lnTo>
                      <a:pt x="272" y="178"/>
                    </a:lnTo>
                    <a:lnTo>
                      <a:pt x="272" y="188"/>
                    </a:lnTo>
                    <a:lnTo>
                      <a:pt x="272" y="197"/>
                    </a:lnTo>
                    <a:lnTo>
                      <a:pt x="276" y="203"/>
                    </a:lnTo>
                    <a:lnTo>
                      <a:pt x="278" y="205"/>
                    </a:lnTo>
                    <a:lnTo>
                      <a:pt x="280" y="207"/>
                    </a:lnTo>
                    <a:lnTo>
                      <a:pt x="280" y="211"/>
                    </a:lnTo>
                    <a:lnTo>
                      <a:pt x="280" y="216"/>
                    </a:lnTo>
                    <a:lnTo>
                      <a:pt x="278" y="218"/>
                    </a:lnTo>
                    <a:lnTo>
                      <a:pt x="276" y="222"/>
                    </a:lnTo>
                    <a:lnTo>
                      <a:pt x="272" y="228"/>
                    </a:lnTo>
                    <a:lnTo>
                      <a:pt x="270" y="236"/>
                    </a:lnTo>
                    <a:lnTo>
                      <a:pt x="268" y="237"/>
                    </a:lnTo>
                    <a:lnTo>
                      <a:pt x="266" y="241"/>
                    </a:lnTo>
                    <a:lnTo>
                      <a:pt x="266" y="245"/>
                    </a:lnTo>
                    <a:lnTo>
                      <a:pt x="266" y="251"/>
                    </a:lnTo>
                    <a:lnTo>
                      <a:pt x="268" y="253"/>
                    </a:lnTo>
                    <a:lnTo>
                      <a:pt x="270" y="255"/>
                    </a:lnTo>
                    <a:lnTo>
                      <a:pt x="270" y="264"/>
                    </a:lnTo>
                    <a:lnTo>
                      <a:pt x="270" y="274"/>
                    </a:lnTo>
                    <a:lnTo>
                      <a:pt x="268" y="278"/>
                    </a:lnTo>
                    <a:lnTo>
                      <a:pt x="266" y="280"/>
                    </a:lnTo>
                    <a:lnTo>
                      <a:pt x="262" y="282"/>
                    </a:lnTo>
                    <a:lnTo>
                      <a:pt x="261" y="284"/>
                    </a:lnTo>
                    <a:lnTo>
                      <a:pt x="259" y="287"/>
                    </a:lnTo>
                    <a:lnTo>
                      <a:pt x="257" y="289"/>
                    </a:lnTo>
                    <a:lnTo>
                      <a:pt x="243" y="291"/>
                    </a:lnTo>
                    <a:lnTo>
                      <a:pt x="232" y="293"/>
                    </a:lnTo>
                    <a:lnTo>
                      <a:pt x="230" y="297"/>
                    </a:lnTo>
                    <a:lnTo>
                      <a:pt x="228" y="299"/>
                    </a:lnTo>
                    <a:lnTo>
                      <a:pt x="224" y="307"/>
                    </a:lnTo>
                    <a:lnTo>
                      <a:pt x="222" y="314"/>
                    </a:lnTo>
                    <a:lnTo>
                      <a:pt x="220" y="316"/>
                    </a:lnTo>
                    <a:lnTo>
                      <a:pt x="216" y="318"/>
                    </a:lnTo>
                    <a:lnTo>
                      <a:pt x="213" y="318"/>
                    </a:lnTo>
                    <a:lnTo>
                      <a:pt x="207" y="318"/>
                    </a:lnTo>
                    <a:lnTo>
                      <a:pt x="205" y="316"/>
                    </a:lnTo>
                    <a:lnTo>
                      <a:pt x="203" y="314"/>
                    </a:lnTo>
                    <a:lnTo>
                      <a:pt x="197" y="314"/>
                    </a:lnTo>
                    <a:lnTo>
                      <a:pt x="193" y="314"/>
                    </a:lnTo>
                    <a:lnTo>
                      <a:pt x="191" y="316"/>
                    </a:lnTo>
                    <a:lnTo>
                      <a:pt x="188" y="318"/>
                    </a:lnTo>
                    <a:lnTo>
                      <a:pt x="186" y="320"/>
                    </a:lnTo>
                    <a:lnTo>
                      <a:pt x="184" y="324"/>
                    </a:lnTo>
                    <a:lnTo>
                      <a:pt x="180" y="326"/>
                    </a:lnTo>
                    <a:lnTo>
                      <a:pt x="178" y="328"/>
                    </a:lnTo>
                    <a:lnTo>
                      <a:pt x="170" y="328"/>
                    </a:lnTo>
                    <a:lnTo>
                      <a:pt x="165" y="328"/>
                    </a:lnTo>
                    <a:lnTo>
                      <a:pt x="165" y="335"/>
                    </a:lnTo>
                    <a:lnTo>
                      <a:pt x="165" y="343"/>
                    </a:lnTo>
                    <a:lnTo>
                      <a:pt x="161" y="345"/>
                    </a:lnTo>
                    <a:lnTo>
                      <a:pt x="159" y="347"/>
                    </a:lnTo>
                    <a:lnTo>
                      <a:pt x="151" y="349"/>
                    </a:lnTo>
                    <a:lnTo>
                      <a:pt x="145" y="353"/>
                    </a:lnTo>
                    <a:lnTo>
                      <a:pt x="142" y="355"/>
                    </a:lnTo>
                    <a:lnTo>
                      <a:pt x="140" y="356"/>
                    </a:lnTo>
                    <a:lnTo>
                      <a:pt x="138" y="358"/>
                    </a:lnTo>
                    <a:lnTo>
                      <a:pt x="136" y="362"/>
                    </a:lnTo>
                    <a:lnTo>
                      <a:pt x="132" y="364"/>
                    </a:lnTo>
                    <a:lnTo>
                      <a:pt x="130" y="366"/>
                    </a:lnTo>
                    <a:lnTo>
                      <a:pt x="128" y="370"/>
                    </a:lnTo>
                    <a:lnTo>
                      <a:pt x="124" y="372"/>
                    </a:lnTo>
                    <a:lnTo>
                      <a:pt x="122" y="374"/>
                    </a:lnTo>
                    <a:lnTo>
                      <a:pt x="120" y="376"/>
                    </a:lnTo>
                    <a:lnTo>
                      <a:pt x="119" y="383"/>
                    </a:lnTo>
                    <a:lnTo>
                      <a:pt x="117" y="391"/>
                    </a:lnTo>
                    <a:lnTo>
                      <a:pt x="113" y="393"/>
                    </a:lnTo>
                    <a:lnTo>
                      <a:pt x="111" y="395"/>
                    </a:lnTo>
                    <a:lnTo>
                      <a:pt x="109" y="399"/>
                    </a:lnTo>
                    <a:lnTo>
                      <a:pt x="107" y="401"/>
                    </a:lnTo>
                    <a:lnTo>
                      <a:pt x="103" y="402"/>
                    </a:lnTo>
                    <a:lnTo>
                      <a:pt x="101" y="40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4" name="Freeform 27"/>
              <p:cNvSpPr>
                <a:spLocks/>
              </p:cNvSpPr>
              <p:nvPr/>
            </p:nvSpPr>
            <p:spPr bwMode="auto">
              <a:xfrm>
                <a:off x="1427372" y="5301820"/>
                <a:ext cx="172748" cy="279518"/>
              </a:xfrm>
              <a:custGeom>
                <a:avLst/>
                <a:gdLst>
                  <a:gd name="T0" fmla="*/ 2147483647 w 131"/>
                  <a:gd name="T1" fmla="*/ 2147483647 h 223"/>
                  <a:gd name="T2" fmla="*/ 2147483647 w 131"/>
                  <a:gd name="T3" fmla="*/ 2147483647 h 223"/>
                  <a:gd name="T4" fmla="*/ 2147483647 w 131"/>
                  <a:gd name="T5" fmla="*/ 2147483647 h 223"/>
                  <a:gd name="T6" fmla="*/ 2147483647 w 131"/>
                  <a:gd name="T7" fmla="*/ 2147483647 h 223"/>
                  <a:gd name="T8" fmla="*/ 2147483647 w 131"/>
                  <a:gd name="T9" fmla="*/ 2147483647 h 223"/>
                  <a:gd name="T10" fmla="*/ 2147483647 w 131"/>
                  <a:gd name="T11" fmla="*/ 2147483647 h 223"/>
                  <a:gd name="T12" fmla="*/ 0 w 131"/>
                  <a:gd name="T13" fmla="*/ 2147483647 h 223"/>
                  <a:gd name="T14" fmla="*/ 2147483647 w 131"/>
                  <a:gd name="T15" fmla="*/ 2147483647 h 223"/>
                  <a:gd name="T16" fmla="*/ 2147483647 w 131"/>
                  <a:gd name="T17" fmla="*/ 2147483647 h 223"/>
                  <a:gd name="T18" fmla="*/ 2147483647 w 131"/>
                  <a:gd name="T19" fmla="*/ 2147483647 h 223"/>
                  <a:gd name="T20" fmla="*/ 2147483647 w 131"/>
                  <a:gd name="T21" fmla="*/ 2147483647 h 223"/>
                  <a:gd name="T22" fmla="*/ 2147483647 w 131"/>
                  <a:gd name="T23" fmla="*/ 2147483647 h 223"/>
                  <a:gd name="T24" fmla="*/ 2147483647 w 131"/>
                  <a:gd name="T25" fmla="*/ 2147483647 h 223"/>
                  <a:gd name="T26" fmla="*/ 2147483647 w 131"/>
                  <a:gd name="T27" fmla="*/ 2147483647 h 223"/>
                  <a:gd name="T28" fmla="*/ 2147483647 w 131"/>
                  <a:gd name="T29" fmla="*/ 2147483647 h 223"/>
                  <a:gd name="T30" fmla="*/ 2147483647 w 131"/>
                  <a:gd name="T31" fmla="*/ 2147483647 h 223"/>
                  <a:gd name="T32" fmla="*/ 2147483647 w 131"/>
                  <a:gd name="T33" fmla="*/ 2147483647 h 223"/>
                  <a:gd name="T34" fmla="*/ 2147483647 w 131"/>
                  <a:gd name="T35" fmla="*/ 2147483647 h 223"/>
                  <a:gd name="T36" fmla="*/ 2147483647 w 131"/>
                  <a:gd name="T37" fmla="*/ 2147483647 h 223"/>
                  <a:gd name="T38" fmla="*/ 2147483647 w 131"/>
                  <a:gd name="T39" fmla="*/ 2147483647 h 223"/>
                  <a:gd name="T40" fmla="*/ 2147483647 w 131"/>
                  <a:gd name="T41" fmla="*/ 2147483647 h 223"/>
                  <a:gd name="T42" fmla="*/ 2147483647 w 131"/>
                  <a:gd name="T43" fmla="*/ 2147483647 h 223"/>
                  <a:gd name="T44" fmla="*/ 2147483647 w 131"/>
                  <a:gd name="T45" fmla="*/ 2147483647 h 223"/>
                  <a:gd name="T46" fmla="*/ 2147483647 w 131"/>
                  <a:gd name="T47" fmla="*/ 2147483647 h 223"/>
                  <a:gd name="T48" fmla="*/ 2147483647 w 131"/>
                  <a:gd name="T49" fmla="*/ 2147483647 h 223"/>
                  <a:gd name="T50" fmla="*/ 2147483647 w 131"/>
                  <a:gd name="T51" fmla="*/ 2147483647 h 223"/>
                  <a:gd name="T52" fmla="*/ 2147483647 w 131"/>
                  <a:gd name="T53" fmla="*/ 2147483647 h 223"/>
                  <a:gd name="T54" fmla="*/ 2147483647 w 131"/>
                  <a:gd name="T55" fmla="*/ 2147483647 h 223"/>
                  <a:gd name="T56" fmla="*/ 2147483647 w 131"/>
                  <a:gd name="T57" fmla="*/ 2147483647 h 223"/>
                  <a:gd name="T58" fmla="*/ 2147483647 w 131"/>
                  <a:gd name="T59" fmla="*/ 2147483647 h 223"/>
                  <a:gd name="T60" fmla="*/ 2147483647 w 131"/>
                  <a:gd name="T61" fmla="*/ 2147483647 h 223"/>
                  <a:gd name="T62" fmla="*/ 2147483647 w 131"/>
                  <a:gd name="T63" fmla="*/ 2147483647 h 223"/>
                  <a:gd name="T64" fmla="*/ 2147483647 w 131"/>
                  <a:gd name="T65" fmla="*/ 0 h 223"/>
                  <a:gd name="T66" fmla="*/ 2147483647 w 131"/>
                  <a:gd name="T67" fmla="*/ 2147483647 h 223"/>
                  <a:gd name="T68" fmla="*/ 2147483647 w 131"/>
                  <a:gd name="T69" fmla="*/ 2147483647 h 223"/>
                  <a:gd name="T70" fmla="*/ 2147483647 w 131"/>
                  <a:gd name="T71" fmla="*/ 2147483647 h 223"/>
                  <a:gd name="T72" fmla="*/ 2147483647 w 131"/>
                  <a:gd name="T73" fmla="*/ 2147483647 h 223"/>
                  <a:gd name="T74" fmla="*/ 2147483647 w 131"/>
                  <a:gd name="T75" fmla="*/ 2147483647 h 223"/>
                  <a:gd name="T76" fmla="*/ 2147483647 w 131"/>
                  <a:gd name="T77" fmla="*/ 2147483647 h 223"/>
                  <a:gd name="T78" fmla="*/ 2147483647 w 131"/>
                  <a:gd name="T79" fmla="*/ 2147483647 h 223"/>
                  <a:gd name="T80" fmla="*/ 2147483647 w 131"/>
                  <a:gd name="T81" fmla="*/ 2147483647 h 223"/>
                  <a:gd name="T82" fmla="*/ 2147483647 w 131"/>
                  <a:gd name="T83" fmla="*/ 2147483647 h 223"/>
                  <a:gd name="T84" fmla="*/ 2147483647 w 131"/>
                  <a:gd name="T85" fmla="*/ 2147483647 h 223"/>
                  <a:gd name="T86" fmla="*/ 2147483647 w 131"/>
                  <a:gd name="T87" fmla="*/ 2147483647 h 223"/>
                  <a:gd name="T88" fmla="*/ 2147483647 w 131"/>
                  <a:gd name="T89" fmla="*/ 2147483647 h 223"/>
                  <a:gd name="T90" fmla="*/ 2147483647 w 131"/>
                  <a:gd name="T91" fmla="*/ 2147483647 h 223"/>
                  <a:gd name="T92" fmla="*/ 2147483647 w 131"/>
                  <a:gd name="T93" fmla="*/ 2147483647 h 2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1"/>
                  <a:gd name="T142" fmla="*/ 0 h 223"/>
                  <a:gd name="T143" fmla="*/ 131 w 131"/>
                  <a:gd name="T144" fmla="*/ 223 h 2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1" h="223">
                    <a:moveTo>
                      <a:pt x="38" y="223"/>
                    </a:moveTo>
                    <a:lnTo>
                      <a:pt x="36" y="204"/>
                    </a:lnTo>
                    <a:lnTo>
                      <a:pt x="33" y="187"/>
                    </a:lnTo>
                    <a:lnTo>
                      <a:pt x="29" y="169"/>
                    </a:lnTo>
                    <a:lnTo>
                      <a:pt x="25" y="154"/>
                    </a:lnTo>
                    <a:lnTo>
                      <a:pt x="13" y="121"/>
                    </a:lnTo>
                    <a:lnTo>
                      <a:pt x="0" y="87"/>
                    </a:lnTo>
                    <a:lnTo>
                      <a:pt x="4" y="83"/>
                    </a:lnTo>
                    <a:lnTo>
                      <a:pt x="10" y="77"/>
                    </a:lnTo>
                    <a:lnTo>
                      <a:pt x="13" y="77"/>
                    </a:lnTo>
                    <a:lnTo>
                      <a:pt x="19" y="77"/>
                    </a:lnTo>
                    <a:lnTo>
                      <a:pt x="42" y="75"/>
                    </a:lnTo>
                    <a:lnTo>
                      <a:pt x="67" y="73"/>
                    </a:lnTo>
                    <a:lnTo>
                      <a:pt x="69" y="69"/>
                    </a:lnTo>
                    <a:lnTo>
                      <a:pt x="71" y="68"/>
                    </a:lnTo>
                    <a:lnTo>
                      <a:pt x="75" y="60"/>
                    </a:lnTo>
                    <a:lnTo>
                      <a:pt x="77" y="54"/>
                    </a:lnTo>
                    <a:lnTo>
                      <a:pt x="79" y="50"/>
                    </a:lnTo>
                    <a:lnTo>
                      <a:pt x="83" y="48"/>
                    </a:lnTo>
                    <a:lnTo>
                      <a:pt x="88" y="41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2" y="29"/>
                    </a:lnTo>
                    <a:lnTo>
                      <a:pt x="104" y="27"/>
                    </a:lnTo>
                    <a:lnTo>
                      <a:pt x="106" y="25"/>
                    </a:lnTo>
                    <a:lnTo>
                      <a:pt x="107" y="21"/>
                    </a:lnTo>
                    <a:lnTo>
                      <a:pt x="111" y="20"/>
                    </a:lnTo>
                    <a:lnTo>
                      <a:pt x="113" y="18"/>
                    </a:lnTo>
                    <a:lnTo>
                      <a:pt x="115" y="16"/>
                    </a:lnTo>
                    <a:lnTo>
                      <a:pt x="117" y="12"/>
                    </a:lnTo>
                    <a:lnTo>
                      <a:pt x="121" y="10"/>
                    </a:lnTo>
                    <a:lnTo>
                      <a:pt x="123" y="4"/>
                    </a:lnTo>
                    <a:lnTo>
                      <a:pt x="125" y="0"/>
                    </a:lnTo>
                    <a:lnTo>
                      <a:pt x="127" y="14"/>
                    </a:lnTo>
                    <a:lnTo>
                      <a:pt x="131" y="29"/>
                    </a:lnTo>
                    <a:lnTo>
                      <a:pt x="121" y="39"/>
                    </a:lnTo>
                    <a:lnTo>
                      <a:pt x="115" y="48"/>
                    </a:lnTo>
                    <a:lnTo>
                      <a:pt x="107" y="58"/>
                    </a:lnTo>
                    <a:lnTo>
                      <a:pt x="104" y="68"/>
                    </a:lnTo>
                    <a:lnTo>
                      <a:pt x="94" y="89"/>
                    </a:lnTo>
                    <a:lnTo>
                      <a:pt x="90" y="112"/>
                    </a:lnTo>
                    <a:lnTo>
                      <a:pt x="84" y="158"/>
                    </a:lnTo>
                    <a:lnTo>
                      <a:pt x="79" y="206"/>
                    </a:lnTo>
                    <a:lnTo>
                      <a:pt x="63" y="213"/>
                    </a:lnTo>
                    <a:lnTo>
                      <a:pt x="48" y="223"/>
                    </a:lnTo>
                    <a:lnTo>
                      <a:pt x="42" y="223"/>
                    </a:lnTo>
                    <a:lnTo>
                      <a:pt x="38" y="22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1484955" y="5252989"/>
                <a:ext cx="93019" cy="134707"/>
              </a:xfrm>
              <a:custGeom>
                <a:avLst/>
                <a:gdLst>
                  <a:gd name="T0" fmla="*/ 2147483647 w 71"/>
                  <a:gd name="T1" fmla="*/ 0 h 106"/>
                  <a:gd name="T2" fmla="*/ 2147483647 w 71"/>
                  <a:gd name="T3" fmla="*/ 2147483647 h 106"/>
                  <a:gd name="T4" fmla="*/ 2147483647 w 71"/>
                  <a:gd name="T5" fmla="*/ 2147483647 h 106"/>
                  <a:gd name="T6" fmla="*/ 2147483647 w 71"/>
                  <a:gd name="T7" fmla="*/ 2147483647 h 106"/>
                  <a:gd name="T8" fmla="*/ 2147483647 w 71"/>
                  <a:gd name="T9" fmla="*/ 2147483647 h 106"/>
                  <a:gd name="T10" fmla="*/ 2147483647 w 71"/>
                  <a:gd name="T11" fmla="*/ 2147483647 h 106"/>
                  <a:gd name="T12" fmla="*/ 2147483647 w 71"/>
                  <a:gd name="T13" fmla="*/ 2147483647 h 106"/>
                  <a:gd name="T14" fmla="*/ 2147483647 w 71"/>
                  <a:gd name="T15" fmla="*/ 2147483647 h 106"/>
                  <a:gd name="T16" fmla="*/ 2147483647 w 71"/>
                  <a:gd name="T17" fmla="*/ 2147483647 h 106"/>
                  <a:gd name="T18" fmla="*/ 2147483647 w 71"/>
                  <a:gd name="T19" fmla="*/ 2147483647 h 106"/>
                  <a:gd name="T20" fmla="*/ 2147483647 w 71"/>
                  <a:gd name="T21" fmla="*/ 2147483647 h 106"/>
                  <a:gd name="T22" fmla="*/ 2147483647 w 71"/>
                  <a:gd name="T23" fmla="*/ 2147483647 h 106"/>
                  <a:gd name="T24" fmla="*/ 2147483647 w 71"/>
                  <a:gd name="T25" fmla="*/ 2147483647 h 106"/>
                  <a:gd name="T26" fmla="*/ 2147483647 w 71"/>
                  <a:gd name="T27" fmla="*/ 2147483647 h 106"/>
                  <a:gd name="T28" fmla="*/ 2147483647 w 71"/>
                  <a:gd name="T29" fmla="*/ 2147483647 h 106"/>
                  <a:gd name="T30" fmla="*/ 2147483647 w 71"/>
                  <a:gd name="T31" fmla="*/ 2147483647 h 106"/>
                  <a:gd name="T32" fmla="*/ 2147483647 w 71"/>
                  <a:gd name="T33" fmla="*/ 2147483647 h 106"/>
                  <a:gd name="T34" fmla="*/ 2147483647 w 71"/>
                  <a:gd name="T35" fmla="*/ 2147483647 h 106"/>
                  <a:gd name="T36" fmla="*/ 2147483647 w 71"/>
                  <a:gd name="T37" fmla="*/ 2147483647 h 106"/>
                  <a:gd name="T38" fmla="*/ 2147483647 w 71"/>
                  <a:gd name="T39" fmla="*/ 2147483647 h 106"/>
                  <a:gd name="T40" fmla="*/ 2147483647 w 71"/>
                  <a:gd name="T41" fmla="*/ 2147483647 h 106"/>
                  <a:gd name="T42" fmla="*/ 2147483647 w 71"/>
                  <a:gd name="T43" fmla="*/ 2147483647 h 106"/>
                  <a:gd name="T44" fmla="*/ 2147483647 w 71"/>
                  <a:gd name="T45" fmla="*/ 2147483647 h 106"/>
                  <a:gd name="T46" fmla="*/ 2147483647 w 71"/>
                  <a:gd name="T47" fmla="*/ 2147483647 h 106"/>
                  <a:gd name="T48" fmla="*/ 2147483647 w 71"/>
                  <a:gd name="T49" fmla="*/ 2147483647 h 106"/>
                  <a:gd name="T50" fmla="*/ 2147483647 w 71"/>
                  <a:gd name="T51" fmla="*/ 2147483647 h 106"/>
                  <a:gd name="T52" fmla="*/ 2147483647 w 71"/>
                  <a:gd name="T53" fmla="*/ 2147483647 h 106"/>
                  <a:gd name="T54" fmla="*/ 2147483647 w 71"/>
                  <a:gd name="T55" fmla="*/ 2147483647 h 106"/>
                  <a:gd name="T56" fmla="*/ 2147483647 w 71"/>
                  <a:gd name="T57" fmla="*/ 2147483647 h 106"/>
                  <a:gd name="T58" fmla="*/ 2147483647 w 71"/>
                  <a:gd name="T59" fmla="*/ 2147483647 h 106"/>
                  <a:gd name="T60" fmla="*/ 2147483647 w 71"/>
                  <a:gd name="T61" fmla="*/ 2147483647 h 106"/>
                  <a:gd name="T62" fmla="*/ 2147483647 w 71"/>
                  <a:gd name="T63" fmla="*/ 2147483647 h 106"/>
                  <a:gd name="T64" fmla="*/ 2147483647 w 71"/>
                  <a:gd name="T65" fmla="*/ 2147483647 h 106"/>
                  <a:gd name="T66" fmla="*/ 2147483647 w 71"/>
                  <a:gd name="T67" fmla="*/ 2147483647 h 106"/>
                  <a:gd name="T68" fmla="*/ 2147483647 w 71"/>
                  <a:gd name="T69" fmla="*/ 2147483647 h 106"/>
                  <a:gd name="T70" fmla="*/ 0 w 71"/>
                  <a:gd name="T71" fmla="*/ 2147483647 h 106"/>
                  <a:gd name="T72" fmla="*/ 0 w 71"/>
                  <a:gd name="T73" fmla="*/ 2147483647 h 106"/>
                  <a:gd name="T74" fmla="*/ 2147483647 w 71"/>
                  <a:gd name="T75" fmla="*/ 2147483647 h 106"/>
                  <a:gd name="T76" fmla="*/ 2147483647 w 71"/>
                  <a:gd name="T77" fmla="*/ 0 h 106"/>
                  <a:gd name="T78" fmla="*/ 2147483647 w 71"/>
                  <a:gd name="T79" fmla="*/ 0 h 106"/>
                  <a:gd name="T80" fmla="*/ 2147483647 w 71"/>
                  <a:gd name="T81" fmla="*/ 0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"/>
                  <a:gd name="T124" fmla="*/ 0 h 106"/>
                  <a:gd name="T125" fmla="*/ 71 w 71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" h="106">
                    <a:moveTo>
                      <a:pt x="27" y="0"/>
                    </a:moveTo>
                    <a:lnTo>
                      <a:pt x="31" y="2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9" y="10"/>
                    </a:lnTo>
                    <a:lnTo>
                      <a:pt x="40" y="12"/>
                    </a:lnTo>
                    <a:lnTo>
                      <a:pt x="42" y="13"/>
                    </a:lnTo>
                    <a:lnTo>
                      <a:pt x="44" y="21"/>
                    </a:lnTo>
                    <a:lnTo>
                      <a:pt x="48" y="29"/>
                    </a:lnTo>
                    <a:lnTo>
                      <a:pt x="50" y="31"/>
                    </a:lnTo>
                    <a:lnTo>
                      <a:pt x="52" y="33"/>
                    </a:lnTo>
                    <a:lnTo>
                      <a:pt x="62" y="38"/>
                    </a:lnTo>
                    <a:lnTo>
                      <a:pt x="71" y="42"/>
                    </a:lnTo>
                    <a:lnTo>
                      <a:pt x="69" y="44"/>
                    </a:lnTo>
                    <a:lnTo>
                      <a:pt x="67" y="48"/>
                    </a:lnTo>
                    <a:lnTo>
                      <a:pt x="63" y="50"/>
                    </a:lnTo>
                    <a:lnTo>
                      <a:pt x="62" y="54"/>
                    </a:lnTo>
                    <a:lnTo>
                      <a:pt x="60" y="56"/>
                    </a:lnTo>
                    <a:lnTo>
                      <a:pt x="58" y="58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0" y="65"/>
                    </a:lnTo>
                    <a:lnTo>
                      <a:pt x="48" y="67"/>
                    </a:lnTo>
                    <a:lnTo>
                      <a:pt x="40" y="67"/>
                    </a:lnTo>
                    <a:lnTo>
                      <a:pt x="33" y="67"/>
                    </a:lnTo>
                    <a:lnTo>
                      <a:pt x="33" y="75"/>
                    </a:lnTo>
                    <a:lnTo>
                      <a:pt x="33" y="83"/>
                    </a:lnTo>
                    <a:lnTo>
                      <a:pt x="31" y="84"/>
                    </a:lnTo>
                    <a:lnTo>
                      <a:pt x="27" y="86"/>
                    </a:lnTo>
                    <a:lnTo>
                      <a:pt x="25" y="94"/>
                    </a:lnTo>
                    <a:lnTo>
                      <a:pt x="23" y="102"/>
                    </a:lnTo>
                    <a:lnTo>
                      <a:pt x="21" y="104"/>
                    </a:lnTo>
                    <a:lnTo>
                      <a:pt x="19" y="106"/>
                    </a:lnTo>
                    <a:lnTo>
                      <a:pt x="10" y="94"/>
                    </a:lnTo>
                    <a:lnTo>
                      <a:pt x="4" y="81"/>
                    </a:lnTo>
                    <a:lnTo>
                      <a:pt x="0" y="69"/>
                    </a:lnTo>
                    <a:lnTo>
                      <a:pt x="0" y="56"/>
                    </a:lnTo>
                    <a:lnTo>
                      <a:pt x="2" y="29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1400795" y="5315290"/>
                <a:ext cx="38389" cy="35361"/>
              </a:xfrm>
              <a:custGeom>
                <a:avLst/>
                <a:gdLst>
                  <a:gd name="T0" fmla="*/ 2147483647 w 29"/>
                  <a:gd name="T1" fmla="*/ 2147483647 h 29"/>
                  <a:gd name="T2" fmla="*/ 2147483647 w 29"/>
                  <a:gd name="T3" fmla="*/ 2147483647 h 29"/>
                  <a:gd name="T4" fmla="*/ 0 w 29"/>
                  <a:gd name="T5" fmla="*/ 0 h 29"/>
                  <a:gd name="T6" fmla="*/ 2147483647 w 29"/>
                  <a:gd name="T7" fmla="*/ 0 h 29"/>
                  <a:gd name="T8" fmla="*/ 2147483647 w 29"/>
                  <a:gd name="T9" fmla="*/ 0 h 29"/>
                  <a:gd name="T10" fmla="*/ 2147483647 w 29"/>
                  <a:gd name="T11" fmla="*/ 0 h 29"/>
                  <a:gd name="T12" fmla="*/ 2147483647 w 29"/>
                  <a:gd name="T13" fmla="*/ 0 h 29"/>
                  <a:gd name="T14" fmla="*/ 2147483647 w 29"/>
                  <a:gd name="T15" fmla="*/ 2147483647 h 29"/>
                  <a:gd name="T16" fmla="*/ 2147483647 w 29"/>
                  <a:gd name="T17" fmla="*/ 2147483647 h 29"/>
                  <a:gd name="T18" fmla="*/ 2147483647 w 29"/>
                  <a:gd name="T19" fmla="*/ 2147483647 h 29"/>
                  <a:gd name="T20" fmla="*/ 2147483647 w 29"/>
                  <a:gd name="T21" fmla="*/ 214748364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29"/>
                  <a:gd name="T35" fmla="*/ 29 w 29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29">
                    <a:moveTo>
                      <a:pt x="9" y="19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13"/>
                    </a:lnTo>
                    <a:lnTo>
                      <a:pt x="29" y="29"/>
                    </a:lnTo>
                    <a:lnTo>
                      <a:pt x="19" y="23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7" name="Freeform 30"/>
              <p:cNvSpPr>
                <a:spLocks/>
              </p:cNvSpPr>
              <p:nvPr/>
            </p:nvSpPr>
            <p:spPr bwMode="auto">
              <a:xfrm>
                <a:off x="1322541" y="5241201"/>
                <a:ext cx="91542" cy="60618"/>
              </a:xfrm>
              <a:custGeom>
                <a:avLst/>
                <a:gdLst>
                  <a:gd name="T0" fmla="*/ 2147483647 w 69"/>
                  <a:gd name="T1" fmla="*/ 2147483647 h 48"/>
                  <a:gd name="T2" fmla="*/ 2147483647 w 69"/>
                  <a:gd name="T3" fmla="*/ 2147483647 h 48"/>
                  <a:gd name="T4" fmla="*/ 2147483647 w 69"/>
                  <a:gd name="T5" fmla="*/ 2147483647 h 48"/>
                  <a:gd name="T6" fmla="*/ 2147483647 w 69"/>
                  <a:gd name="T7" fmla="*/ 2147483647 h 48"/>
                  <a:gd name="T8" fmla="*/ 0 w 69"/>
                  <a:gd name="T9" fmla="*/ 2147483647 h 48"/>
                  <a:gd name="T10" fmla="*/ 0 w 69"/>
                  <a:gd name="T11" fmla="*/ 2147483647 h 48"/>
                  <a:gd name="T12" fmla="*/ 0 w 69"/>
                  <a:gd name="T13" fmla="*/ 2147483647 h 48"/>
                  <a:gd name="T14" fmla="*/ 2147483647 w 69"/>
                  <a:gd name="T15" fmla="*/ 2147483647 h 48"/>
                  <a:gd name="T16" fmla="*/ 2147483647 w 69"/>
                  <a:gd name="T17" fmla="*/ 2147483647 h 48"/>
                  <a:gd name="T18" fmla="*/ 2147483647 w 69"/>
                  <a:gd name="T19" fmla="*/ 2147483647 h 48"/>
                  <a:gd name="T20" fmla="*/ 2147483647 w 69"/>
                  <a:gd name="T21" fmla="*/ 0 h 48"/>
                  <a:gd name="T22" fmla="*/ 2147483647 w 69"/>
                  <a:gd name="T23" fmla="*/ 0 h 48"/>
                  <a:gd name="T24" fmla="*/ 2147483647 w 69"/>
                  <a:gd name="T25" fmla="*/ 0 h 48"/>
                  <a:gd name="T26" fmla="*/ 2147483647 w 69"/>
                  <a:gd name="T27" fmla="*/ 2147483647 h 48"/>
                  <a:gd name="T28" fmla="*/ 2147483647 w 69"/>
                  <a:gd name="T29" fmla="*/ 2147483647 h 48"/>
                  <a:gd name="T30" fmla="*/ 2147483647 w 69"/>
                  <a:gd name="T31" fmla="*/ 2147483647 h 48"/>
                  <a:gd name="T32" fmla="*/ 2147483647 w 69"/>
                  <a:gd name="T33" fmla="*/ 2147483647 h 48"/>
                  <a:gd name="T34" fmla="*/ 2147483647 w 69"/>
                  <a:gd name="T35" fmla="*/ 2147483647 h 48"/>
                  <a:gd name="T36" fmla="*/ 2147483647 w 69"/>
                  <a:gd name="T37" fmla="*/ 0 h 48"/>
                  <a:gd name="T38" fmla="*/ 2147483647 w 69"/>
                  <a:gd name="T39" fmla="*/ 0 h 48"/>
                  <a:gd name="T40" fmla="*/ 2147483647 w 69"/>
                  <a:gd name="T41" fmla="*/ 0 h 48"/>
                  <a:gd name="T42" fmla="*/ 2147483647 w 69"/>
                  <a:gd name="T43" fmla="*/ 2147483647 h 48"/>
                  <a:gd name="T44" fmla="*/ 2147483647 w 69"/>
                  <a:gd name="T45" fmla="*/ 2147483647 h 48"/>
                  <a:gd name="T46" fmla="*/ 2147483647 w 69"/>
                  <a:gd name="T47" fmla="*/ 2147483647 h 48"/>
                  <a:gd name="T48" fmla="*/ 2147483647 w 69"/>
                  <a:gd name="T49" fmla="*/ 2147483647 h 48"/>
                  <a:gd name="T50" fmla="*/ 2147483647 w 69"/>
                  <a:gd name="T51" fmla="*/ 2147483647 h 48"/>
                  <a:gd name="T52" fmla="*/ 2147483647 w 69"/>
                  <a:gd name="T53" fmla="*/ 2147483647 h 48"/>
                  <a:gd name="T54" fmla="*/ 2147483647 w 69"/>
                  <a:gd name="T55" fmla="*/ 2147483647 h 48"/>
                  <a:gd name="T56" fmla="*/ 2147483647 w 69"/>
                  <a:gd name="T57" fmla="*/ 2147483647 h 48"/>
                  <a:gd name="T58" fmla="*/ 2147483647 w 69"/>
                  <a:gd name="T59" fmla="*/ 2147483647 h 48"/>
                  <a:gd name="T60" fmla="*/ 2147483647 w 69"/>
                  <a:gd name="T61" fmla="*/ 2147483647 h 48"/>
                  <a:gd name="T62" fmla="*/ 2147483647 w 69"/>
                  <a:gd name="T63" fmla="*/ 2147483647 h 48"/>
                  <a:gd name="T64" fmla="*/ 2147483647 w 69"/>
                  <a:gd name="T65" fmla="*/ 2147483647 h 48"/>
                  <a:gd name="T66" fmla="*/ 2147483647 w 69"/>
                  <a:gd name="T67" fmla="*/ 2147483647 h 48"/>
                  <a:gd name="T68" fmla="*/ 2147483647 w 69"/>
                  <a:gd name="T69" fmla="*/ 2147483647 h 48"/>
                  <a:gd name="T70" fmla="*/ 2147483647 w 69"/>
                  <a:gd name="T71" fmla="*/ 2147483647 h 48"/>
                  <a:gd name="T72" fmla="*/ 2147483647 w 69"/>
                  <a:gd name="T73" fmla="*/ 2147483647 h 48"/>
                  <a:gd name="T74" fmla="*/ 2147483647 w 69"/>
                  <a:gd name="T75" fmla="*/ 2147483647 h 48"/>
                  <a:gd name="T76" fmla="*/ 2147483647 w 69"/>
                  <a:gd name="T77" fmla="*/ 2147483647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"/>
                  <a:gd name="T118" fmla="*/ 0 h 48"/>
                  <a:gd name="T119" fmla="*/ 69 w 69"/>
                  <a:gd name="T120" fmla="*/ 48 h 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" h="48">
                    <a:moveTo>
                      <a:pt x="21" y="48"/>
                    </a:moveTo>
                    <a:lnTo>
                      <a:pt x="16" y="43"/>
                    </a:lnTo>
                    <a:lnTo>
                      <a:pt x="12" y="39"/>
                    </a:lnTo>
                    <a:lnTo>
                      <a:pt x="6" y="33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12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9" y="10"/>
                    </a:lnTo>
                    <a:lnTo>
                      <a:pt x="50" y="10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9" y="10"/>
                    </a:lnTo>
                    <a:lnTo>
                      <a:pt x="69" y="14"/>
                    </a:lnTo>
                    <a:lnTo>
                      <a:pt x="69" y="20"/>
                    </a:lnTo>
                    <a:lnTo>
                      <a:pt x="69" y="23"/>
                    </a:lnTo>
                    <a:lnTo>
                      <a:pt x="69" y="29"/>
                    </a:lnTo>
                    <a:lnTo>
                      <a:pt x="69" y="33"/>
                    </a:lnTo>
                    <a:lnTo>
                      <a:pt x="69" y="39"/>
                    </a:lnTo>
                    <a:lnTo>
                      <a:pt x="69" y="43"/>
                    </a:lnTo>
                    <a:lnTo>
                      <a:pt x="69" y="48"/>
                    </a:lnTo>
                    <a:lnTo>
                      <a:pt x="64" y="48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50" y="48"/>
                    </a:lnTo>
                    <a:lnTo>
                      <a:pt x="39" y="48"/>
                    </a:lnTo>
                    <a:lnTo>
                      <a:pt x="29" y="48"/>
                    </a:lnTo>
                    <a:lnTo>
                      <a:pt x="25" y="48"/>
                    </a:lnTo>
                    <a:lnTo>
                      <a:pt x="21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8" name="Freeform 31"/>
              <p:cNvSpPr>
                <a:spLocks/>
              </p:cNvSpPr>
              <p:nvPr/>
            </p:nvSpPr>
            <p:spPr bwMode="auto">
              <a:xfrm>
                <a:off x="1529248" y="5180583"/>
                <a:ext cx="110737" cy="109450"/>
              </a:xfrm>
              <a:custGeom>
                <a:avLst/>
                <a:gdLst>
                  <a:gd name="T0" fmla="*/ 2147483647 w 86"/>
                  <a:gd name="T1" fmla="*/ 2147483647 h 87"/>
                  <a:gd name="T2" fmla="*/ 2147483647 w 86"/>
                  <a:gd name="T3" fmla="*/ 2147483647 h 87"/>
                  <a:gd name="T4" fmla="*/ 2147483647 w 86"/>
                  <a:gd name="T5" fmla="*/ 2147483647 h 87"/>
                  <a:gd name="T6" fmla="*/ 2147483647 w 86"/>
                  <a:gd name="T7" fmla="*/ 2147483647 h 87"/>
                  <a:gd name="T8" fmla="*/ 2147483647 w 86"/>
                  <a:gd name="T9" fmla="*/ 2147483647 h 87"/>
                  <a:gd name="T10" fmla="*/ 2147483647 w 86"/>
                  <a:gd name="T11" fmla="*/ 2147483647 h 87"/>
                  <a:gd name="T12" fmla="*/ 2147483647 w 86"/>
                  <a:gd name="T13" fmla="*/ 2147483647 h 87"/>
                  <a:gd name="T14" fmla="*/ 2147483647 w 86"/>
                  <a:gd name="T15" fmla="*/ 2147483647 h 87"/>
                  <a:gd name="T16" fmla="*/ 2147483647 w 86"/>
                  <a:gd name="T17" fmla="*/ 2147483647 h 87"/>
                  <a:gd name="T18" fmla="*/ 2147483647 w 86"/>
                  <a:gd name="T19" fmla="*/ 2147483647 h 87"/>
                  <a:gd name="T20" fmla="*/ 0 w 86"/>
                  <a:gd name="T21" fmla="*/ 2147483647 h 87"/>
                  <a:gd name="T22" fmla="*/ 2147483647 w 86"/>
                  <a:gd name="T23" fmla="*/ 2147483647 h 87"/>
                  <a:gd name="T24" fmla="*/ 2147483647 w 86"/>
                  <a:gd name="T25" fmla="*/ 2147483647 h 87"/>
                  <a:gd name="T26" fmla="*/ 2147483647 w 86"/>
                  <a:gd name="T27" fmla="*/ 2147483647 h 87"/>
                  <a:gd name="T28" fmla="*/ 2147483647 w 86"/>
                  <a:gd name="T29" fmla="*/ 2147483647 h 87"/>
                  <a:gd name="T30" fmla="*/ 2147483647 w 86"/>
                  <a:gd name="T31" fmla="*/ 2147483647 h 87"/>
                  <a:gd name="T32" fmla="*/ 2147483647 w 86"/>
                  <a:gd name="T33" fmla="*/ 2147483647 h 87"/>
                  <a:gd name="T34" fmla="*/ 2147483647 w 86"/>
                  <a:gd name="T35" fmla="*/ 2147483647 h 87"/>
                  <a:gd name="T36" fmla="*/ 2147483647 w 86"/>
                  <a:gd name="T37" fmla="*/ 2147483647 h 87"/>
                  <a:gd name="T38" fmla="*/ 2147483647 w 86"/>
                  <a:gd name="T39" fmla="*/ 2147483647 h 87"/>
                  <a:gd name="T40" fmla="*/ 2147483647 w 86"/>
                  <a:gd name="T41" fmla="*/ 2147483647 h 87"/>
                  <a:gd name="T42" fmla="*/ 2147483647 w 86"/>
                  <a:gd name="T43" fmla="*/ 2147483647 h 87"/>
                  <a:gd name="T44" fmla="*/ 2147483647 w 86"/>
                  <a:gd name="T45" fmla="*/ 2147483647 h 87"/>
                  <a:gd name="T46" fmla="*/ 2147483647 w 86"/>
                  <a:gd name="T47" fmla="*/ 2147483647 h 87"/>
                  <a:gd name="T48" fmla="*/ 2147483647 w 86"/>
                  <a:gd name="T49" fmla="*/ 0 h 87"/>
                  <a:gd name="T50" fmla="*/ 2147483647 w 86"/>
                  <a:gd name="T51" fmla="*/ 2147483647 h 87"/>
                  <a:gd name="T52" fmla="*/ 2147483647 w 86"/>
                  <a:gd name="T53" fmla="*/ 2147483647 h 87"/>
                  <a:gd name="T54" fmla="*/ 2147483647 w 86"/>
                  <a:gd name="T55" fmla="*/ 2147483647 h 87"/>
                  <a:gd name="T56" fmla="*/ 2147483647 w 86"/>
                  <a:gd name="T57" fmla="*/ 2147483647 h 87"/>
                  <a:gd name="T58" fmla="*/ 2147483647 w 86"/>
                  <a:gd name="T59" fmla="*/ 2147483647 h 87"/>
                  <a:gd name="T60" fmla="*/ 2147483647 w 86"/>
                  <a:gd name="T61" fmla="*/ 2147483647 h 87"/>
                  <a:gd name="T62" fmla="*/ 2147483647 w 86"/>
                  <a:gd name="T63" fmla="*/ 2147483647 h 87"/>
                  <a:gd name="T64" fmla="*/ 2147483647 w 86"/>
                  <a:gd name="T65" fmla="*/ 2147483647 h 87"/>
                  <a:gd name="T66" fmla="*/ 2147483647 w 86"/>
                  <a:gd name="T67" fmla="*/ 2147483647 h 87"/>
                  <a:gd name="T68" fmla="*/ 2147483647 w 86"/>
                  <a:gd name="T69" fmla="*/ 2147483647 h 87"/>
                  <a:gd name="T70" fmla="*/ 2147483647 w 86"/>
                  <a:gd name="T71" fmla="*/ 2147483647 h 87"/>
                  <a:gd name="T72" fmla="*/ 2147483647 w 86"/>
                  <a:gd name="T73" fmla="*/ 2147483647 h 87"/>
                  <a:gd name="T74" fmla="*/ 2147483647 w 86"/>
                  <a:gd name="T75" fmla="*/ 2147483647 h 87"/>
                  <a:gd name="T76" fmla="*/ 2147483647 w 86"/>
                  <a:gd name="T77" fmla="*/ 2147483647 h 87"/>
                  <a:gd name="T78" fmla="*/ 2147483647 w 86"/>
                  <a:gd name="T79" fmla="*/ 2147483647 h 87"/>
                  <a:gd name="T80" fmla="*/ 2147483647 w 86"/>
                  <a:gd name="T81" fmla="*/ 2147483647 h 87"/>
                  <a:gd name="T82" fmla="*/ 2147483647 w 86"/>
                  <a:gd name="T83" fmla="*/ 2147483647 h 87"/>
                  <a:gd name="T84" fmla="*/ 2147483647 w 86"/>
                  <a:gd name="T85" fmla="*/ 2147483647 h 87"/>
                  <a:gd name="T86" fmla="*/ 2147483647 w 86"/>
                  <a:gd name="T87" fmla="*/ 2147483647 h 87"/>
                  <a:gd name="T88" fmla="*/ 2147483647 w 86"/>
                  <a:gd name="T89" fmla="*/ 2147483647 h 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"/>
                  <a:gd name="T136" fmla="*/ 0 h 87"/>
                  <a:gd name="T137" fmla="*/ 86 w 86"/>
                  <a:gd name="T138" fmla="*/ 87 h 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" h="87">
                    <a:moveTo>
                      <a:pt x="25" y="87"/>
                    </a:moveTo>
                    <a:lnTo>
                      <a:pt x="21" y="85"/>
                    </a:lnTo>
                    <a:lnTo>
                      <a:pt x="19" y="81"/>
                    </a:lnTo>
                    <a:lnTo>
                      <a:pt x="17" y="73"/>
                    </a:lnTo>
                    <a:lnTo>
                      <a:pt x="15" y="68"/>
                    </a:lnTo>
                    <a:lnTo>
                      <a:pt x="11" y="64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4" y="43"/>
                    </a:lnTo>
                    <a:lnTo>
                      <a:pt x="9" y="33"/>
                    </a:lnTo>
                    <a:lnTo>
                      <a:pt x="11" y="31"/>
                    </a:lnTo>
                    <a:lnTo>
                      <a:pt x="15" y="29"/>
                    </a:lnTo>
                    <a:lnTo>
                      <a:pt x="15" y="23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15" y="8"/>
                    </a:lnTo>
                    <a:lnTo>
                      <a:pt x="27" y="6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4" y="0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5" y="12"/>
                    </a:lnTo>
                    <a:lnTo>
                      <a:pt x="67" y="14"/>
                    </a:lnTo>
                    <a:lnTo>
                      <a:pt x="75" y="16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6" y="23"/>
                    </a:lnTo>
                    <a:lnTo>
                      <a:pt x="86" y="25"/>
                    </a:lnTo>
                    <a:lnTo>
                      <a:pt x="86" y="29"/>
                    </a:lnTo>
                    <a:lnTo>
                      <a:pt x="77" y="33"/>
                    </a:lnTo>
                    <a:lnTo>
                      <a:pt x="67" y="37"/>
                    </a:lnTo>
                    <a:lnTo>
                      <a:pt x="61" y="41"/>
                    </a:lnTo>
                    <a:lnTo>
                      <a:pt x="55" y="46"/>
                    </a:lnTo>
                    <a:lnTo>
                      <a:pt x="52" y="64"/>
                    </a:lnTo>
                    <a:lnTo>
                      <a:pt x="48" y="87"/>
                    </a:lnTo>
                    <a:lnTo>
                      <a:pt x="36" y="87"/>
                    </a:lnTo>
                    <a:lnTo>
                      <a:pt x="25" y="8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9" name="Freeform 32"/>
              <p:cNvSpPr>
                <a:spLocks/>
              </p:cNvSpPr>
              <p:nvPr/>
            </p:nvSpPr>
            <p:spPr bwMode="auto">
              <a:xfrm>
                <a:off x="1273817" y="5143538"/>
                <a:ext cx="190466" cy="109450"/>
              </a:xfrm>
              <a:custGeom>
                <a:avLst/>
                <a:gdLst>
                  <a:gd name="T0" fmla="*/ 0 w 146"/>
                  <a:gd name="T1" fmla="*/ 2147483647 h 88"/>
                  <a:gd name="T2" fmla="*/ 2147483647 w 146"/>
                  <a:gd name="T3" fmla="*/ 2147483647 h 88"/>
                  <a:gd name="T4" fmla="*/ 2147483647 w 146"/>
                  <a:gd name="T5" fmla="*/ 2147483647 h 88"/>
                  <a:gd name="T6" fmla="*/ 2147483647 w 146"/>
                  <a:gd name="T7" fmla="*/ 2147483647 h 88"/>
                  <a:gd name="T8" fmla="*/ 2147483647 w 146"/>
                  <a:gd name="T9" fmla="*/ 0 h 88"/>
                  <a:gd name="T10" fmla="*/ 2147483647 w 146"/>
                  <a:gd name="T11" fmla="*/ 2147483647 h 88"/>
                  <a:gd name="T12" fmla="*/ 2147483647 w 146"/>
                  <a:gd name="T13" fmla="*/ 2147483647 h 88"/>
                  <a:gd name="T14" fmla="*/ 2147483647 w 146"/>
                  <a:gd name="T15" fmla="*/ 2147483647 h 88"/>
                  <a:gd name="T16" fmla="*/ 2147483647 w 146"/>
                  <a:gd name="T17" fmla="*/ 2147483647 h 88"/>
                  <a:gd name="T18" fmla="*/ 2147483647 w 146"/>
                  <a:gd name="T19" fmla="*/ 2147483647 h 88"/>
                  <a:gd name="T20" fmla="*/ 2147483647 w 146"/>
                  <a:gd name="T21" fmla="*/ 2147483647 h 88"/>
                  <a:gd name="T22" fmla="*/ 2147483647 w 146"/>
                  <a:gd name="T23" fmla="*/ 2147483647 h 88"/>
                  <a:gd name="T24" fmla="*/ 2147483647 w 146"/>
                  <a:gd name="T25" fmla="*/ 2147483647 h 88"/>
                  <a:gd name="T26" fmla="*/ 2147483647 w 146"/>
                  <a:gd name="T27" fmla="*/ 2147483647 h 88"/>
                  <a:gd name="T28" fmla="*/ 2147483647 w 146"/>
                  <a:gd name="T29" fmla="*/ 2147483647 h 88"/>
                  <a:gd name="T30" fmla="*/ 2147483647 w 146"/>
                  <a:gd name="T31" fmla="*/ 2147483647 h 88"/>
                  <a:gd name="T32" fmla="*/ 2147483647 w 146"/>
                  <a:gd name="T33" fmla="*/ 2147483647 h 88"/>
                  <a:gd name="T34" fmla="*/ 2147483647 w 146"/>
                  <a:gd name="T35" fmla="*/ 2147483647 h 88"/>
                  <a:gd name="T36" fmla="*/ 2147483647 w 146"/>
                  <a:gd name="T37" fmla="*/ 2147483647 h 88"/>
                  <a:gd name="T38" fmla="*/ 2147483647 w 146"/>
                  <a:gd name="T39" fmla="*/ 2147483647 h 88"/>
                  <a:gd name="T40" fmla="*/ 2147483647 w 146"/>
                  <a:gd name="T41" fmla="*/ 2147483647 h 88"/>
                  <a:gd name="T42" fmla="*/ 2147483647 w 146"/>
                  <a:gd name="T43" fmla="*/ 2147483647 h 88"/>
                  <a:gd name="T44" fmla="*/ 2147483647 w 146"/>
                  <a:gd name="T45" fmla="*/ 2147483647 h 88"/>
                  <a:gd name="T46" fmla="*/ 2147483647 w 146"/>
                  <a:gd name="T47" fmla="*/ 2147483647 h 88"/>
                  <a:gd name="T48" fmla="*/ 2147483647 w 146"/>
                  <a:gd name="T49" fmla="*/ 2147483647 h 88"/>
                  <a:gd name="T50" fmla="*/ 2147483647 w 146"/>
                  <a:gd name="T51" fmla="*/ 2147483647 h 88"/>
                  <a:gd name="T52" fmla="*/ 2147483647 w 146"/>
                  <a:gd name="T53" fmla="*/ 2147483647 h 88"/>
                  <a:gd name="T54" fmla="*/ 2147483647 w 146"/>
                  <a:gd name="T55" fmla="*/ 2147483647 h 88"/>
                  <a:gd name="T56" fmla="*/ 2147483647 w 146"/>
                  <a:gd name="T57" fmla="*/ 2147483647 h 88"/>
                  <a:gd name="T58" fmla="*/ 2147483647 w 146"/>
                  <a:gd name="T59" fmla="*/ 2147483647 h 88"/>
                  <a:gd name="T60" fmla="*/ 2147483647 w 146"/>
                  <a:gd name="T61" fmla="*/ 2147483647 h 88"/>
                  <a:gd name="T62" fmla="*/ 2147483647 w 146"/>
                  <a:gd name="T63" fmla="*/ 2147483647 h 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6"/>
                  <a:gd name="T97" fmla="*/ 0 h 88"/>
                  <a:gd name="T98" fmla="*/ 146 w 146"/>
                  <a:gd name="T99" fmla="*/ 88 h 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6" h="88">
                    <a:moveTo>
                      <a:pt x="0" y="30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9" y="7"/>
                    </a:lnTo>
                    <a:lnTo>
                      <a:pt x="29" y="6"/>
                    </a:lnTo>
                    <a:lnTo>
                      <a:pt x="33" y="4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50" y="6"/>
                    </a:lnTo>
                    <a:lnTo>
                      <a:pt x="56" y="7"/>
                    </a:lnTo>
                    <a:lnTo>
                      <a:pt x="63" y="9"/>
                    </a:lnTo>
                    <a:lnTo>
                      <a:pt x="65" y="13"/>
                    </a:lnTo>
                    <a:lnTo>
                      <a:pt x="67" y="15"/>
                    </a:lnTo>
                    <a:lnTo>
                      <a:pt x="71" y="17"/>
                    </a:lnTo>
                    <a:lnTo>
                      <a:pt x="73" y="19"/>
                    </a:lnTo>
                    <a:lnTo>
                      <a:pt x="75" y="23"/>
                    </a:lnTo>
                    <a:lnTo>
                      <a:pt x="79" y="25"/>
                    </a:lnTo>
                    <a:lnTo>
                      <a:pt x="94" y="27"/>
                    </a:lnTo>
                    <a:lnTo>
                      <a:pt x="111" y="30"/>
                    </a:lnTo>
                    <a:lnTo>
                      <a:pt x="113" y="32"/>
                    </a:lnTo>
                    <a:lnTo>
                      <a:pt x="117" y="34"/>
                    </a:lnTo>
                    <a:lnTo>
                      <a:pt x="119" y="36"/>
                    </a:lnTo>
                    <a:lnTo>
                      <a:pt x="121" y="38"/>
                    </a:lnTo>
                    <a:lnTo>
                      <a:pt x="123" y="42"/>
                    </a:lnTo>
                    <a:lnTo>
                      <a:pt x="127" y="44"/>
                    </a:lnTo>
                    <a:lnTo>
                      <a:pt x="123" y="46"/>
                    </a:lnTo>
                    <a:lnTo>
                      <a:pt x="121" y="48"/>
                    </a:lnTo>
                    <a:lnTo>
                      <a:pt x="121" y="53"/>
                    </a:lnTo>
                    <a:lnTo>
                      <a:pt x="121" y="59"/>
                    </a:lnTo>
                    <a:lnTo>
                      <a:pt x="123" y="61"/>
                    </a:lnTo>
                    <a:lnTo>
                      <a:pt x="127" y="63"/>
                    </a:lnTo>
                    <a:lnTo>
                      <a:pt x="132" y="65"/>
                    </a:lnTo>
                    <a:lnTo>
                      <a:pt x="140" y="69"/>
                    </a:lnTo>
                    <a:lnTo>
                      <a:pt x="144" y="71"/>
                    </a:lnTo>
                    <a:lnTo>
                      <a:pt x="146" y="73"/>
                    </a:lnTo>
                    <a:lnTo>
                      <a:pt x="134" y="75"/>
                    </a:lnTo>
                    <a:lnTo>
                      <a:pt x="121" y="78"/>
                    </a:lnTo>
                    <a:lnTo>
                      <a:pt x="119" y="75"/>
                    </a:lnTo>
                    <a:lnTo>
                      <a:pt x="117" y="73"/>
                    </a:lnTo>
                    <a:lnTo>
                      <a:pt x="111" y="75"/>
                    </a:lnTo>
                    <a:lnTo>
                      <a:pt x="107" y="78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2" y="75"/>
                    </a:lnTo>
                    <a:lnTo>
                      <a:pt x="90" y="75"/>
                    </a:lnTo>
                    <a:lnTo>
                      <a:pt x="88" y="75"/>
                    </a:lnTo>
                    <a:lnTo>
                      <a:pt x="88" y="78"/>
                    </a:lnTo>
                    <a:lnTo>
                      <a:pt x="77" y="78"/>
                    </a:lnTo>
                    <a:lnTo>
                      <a:pt x="67" y="78"/>
                    </a:lnTo>
                    <a:lnTo>
                      <a:pt x="63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8"/>
                    </a:lnTo>
                    <a:lnTo>
                      <a:pt x="54" y="78"/>
                    </a:lnTo>
                    <a:lnTo>
                      <a:pt x="50" y="78"/>
                    </a:lnTo>
                    <a:lnTo>
                      <a:pt x="44" y="82"/>
                    </a:lnTo>
                    <a:lnTo>
                      <a:pt x="38" y="88"/>
                    </a:lnTo>
                    <a:lnTo>
                      <a:pt x="23" y="57"/>
                    </a:lnTo>
                    <a:lnTo>
                      <a:pt x="15" y="42"/>
                    </a:lnTo>
                    <a:lnTo>
                      <a:pt x="8" y="34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0" name="Freeform 33"/>
              <p:cNvSpPr>
                <a:spLocks/>
              </p:cNvSpPr>
              <p:nvPr/>
            </p:nvSpPr>
            <p:spPr bwMode="auto">
              <a:xfrm>
                <a:off x="1743339" y="4850550"/>
                <a:ext cx="152077" cy="314879"/>
              </a:xfrm>
              <a:custGeom>
                <a:avLst/>
                <a:gdLst>
                  <a:gd name="T0" fmla="*/ 0 w 115"/>
                  <a:gd name="T1" fmla="*/ 2147483647 h 251"/>
                  <a:gd name="T2" fmla="*/ 2147483647 w 115"/>
                  <a:gd name="T3" fmla="*/ 2147483647 h 251"/>
                  <a:gd name="T4" fmla="*/ 2147483647 w 115"/>
                  <a:gd name="T5" fmla="*/ 2147483647 h 251"/>
                  <a:gd name="T6" fmla="*/ 2147483647 w 115"/>
                  <a:gd name="T7" fmla="*/ 2147483647 h 251"/>
                  <a:gd name="T8" fmla="*/ 2147483647 w 115"/>
                  <a:gd name="T9" fmla="*/ 2147483647 h 251"/>
                  <a:gd name="T10" fmla="*/ 2147483647 w 115"/>
                  <a:gd name="T11" fmla="*/ 2147483647 h 251"/>
                  <a:gd name="T12" fmla="*/ 2147483647 w 115"/>
                  <a:gd name="T13" fmla="*/ 2147483647 h 251"/>
                  <a:gd name="T14" fmla="*/ 2147483647 w 115"/>
                  <a:gd name="T15" fmla="*/ 2147483647 h 251"/>
                  <a:gd name="T16" fmla="*/ 2147483647 w 115"/>
                  <a:gd name="T17" fmla="*/ 2147483647 h 251"/>
                  <a:gd name="T18" fmla="*/ 2147483647 w 115"/>
                  <a:gd name="T19" fmla="*/ 2147483647 h 251"/>
                  <a:gd name="T20" fmla="*/ 2147483647 w 115"/>
                  <a:gd name="T21" fmla="*/ 2147483647 h 251"/>
                  <a:gd name="T22" fmla="*/ 2147483647 w 115"/>
                  <a:gd name="T23" fmla="*/ 2147483647 h 251"/>
                  <a:gd name="T24" fmla="*/ 2147483647 w 115"/>
                  <a:gd name="T25" fmla="*/ 2147483647 h 251"/>
                  <a:gd name="T26" fmla="*/ 2147483647 w 115"/>
                  <a:gd name="T27" fmla="*/ 2147483647 h 251"/>
                  <a:gd name="T28" fmla="*/ 2147483647 w 115"/>
                  <a:gd name="T29" fmla="*/ 2147483647 h 251"/>
                  <a:gd name="T30" fmla="*/ 2147483647 w 115"/>
                  <a:gd name="T31" fmla="*/ 2147483647 h 251"/>
                  <a:gd name="T32" fmla="*/ 2147483647 w 115"/>
                  <a:gd name="T33" fmla="*/ 2147483647 h 251"/>
                  <a:gd name="T34" fmla="*/ 2147483647 w 115"/>
                  <a:gd name="T35" fmla="*/ 2147483647 h 251"/>
                  <a:gd name="T36" fmla="*/ 2147483647 w 115"/>
                  <a:gd name="T37" fmla="*/ 2147483647 h 251"/>
                  <a:gd name="T38" fmla="*/ 2147483647 w 115"/>
                  <a:gd name="T39" fmla="*/ 2147483647 h 251"/>
                  <a:gd name="T40" fmla="*/ 2147483647 w 115"/>
                  <a:gd name="T41" fmla="*/ 2147483647 h 251"/>
                  <a:gd name="T42" fmla="*/ 2147483647 w 115"/>
                  <a:gd name="T43" fmla="*/ 2147483647 h 251"/>
                  <a:gd name="T44" fmla="*/ 2147483647 w 115"/>
                  <a:gd name="T45" fmla="*/ 2147483647 h 251"/>
                  <a:gd name="T46" fmla="*/ 2147483647 w 115"/>
                  <a:gd name="T47" fmla="*/ 2147483647 h 251"/>
                  <a:gd name="T48" fmla="*/ 2147483647 w 115"/>
                  <a:gd name="T49" fmla="*/ 2147483647 h 251"/>
                  <a:gd name="T50" fmla="*/ 2147483647 w 115"/>
                  <a:gd name="T51" fmla="*/ 0 h 251"/>
                  <a:gd name="T52" fmla="*/ 2147483647 w 115"/>
                  <a:gd name="T53" fmla="*/ 2147483647 h 251"/>
                  <a:gd name="T54" fmla="*/ 2147483647 w 115"/>
                  <a:gd name="T55" fmla="*/ 2147483647 h 251"/>
                  <a:gd name="T56" fmla="*/ 2147483647 w 115"/>
                  <a:gd name="T57" fmla="*/ 2147483647 h 251"/>
                  <a:gd name="T58" fmla="*/ 2147483647 w 115"/>
                  <a:gd name="T59" fmla="*/ 2147483647 h 251"/>
                  <a:gd name="T60" fmla="*/ 2147483647 w 115"/>
                  <a:gd name="T61" fmla="*/ 2147483647 h 251"/>
                  <a:gd name="T62" fmla="*/ 2147483647 w 115"/>
                  <a:gd name="T63" fmla="*/ 2147483647 h 251"/>
                  <a:gd name="T64" fmla="*/ 2147483647 w 115"/>
                  <a:gd name="T65" fmla="*/ 2147483647 h 251"/>
                  <a:gd name="T66" fmla="*/ 2147483647 w 115"/>
                  <a:gd name="T67" fmla="*/ 2147483647 h 251"/>
                  <a:gd name="T68" fmla="*/ 2147483647 w 115"/>
                  <a:gd name="T69" fmla="*/ 2147483647 h 251"/>
                  <a:gd name="T70" fmla="*/ 2147483647 w 115"/>
                  <a:gd name="T71" fmla="*/ 2147483647 h 251"/>
                  <a:gd name="T72" fmla="*/ 2147483647 w 115"/>
                  <a:gd name="T73" fmla="*/ 2147483647 h 2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5"/>
                  <a:gd name="T112" fmla="*/ 0 h 251"/>
                  <a:gd name="T113" fmla="*/ 115 w 115"/>
                  <a:gd name="T114" fmla="*/ 251 h 2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5" h="251">
                    <a:moveTo>
                      <a:pt x="0" y="241"/>
                    </a:moveTo>
                    <a:lnTo>
                      <a:pt x="0" y="239"/>
                    </a:lnTo>
                    <a:lnTo>
                      <a:pt x="0" y="238"/>
                    </a:lnTo>
                    <a:lnTo>
                      <a:pt x="2" y="236"/>
                    </a:lnTo>
                    <a:lnTo>
                      <a:pt x="4" y="232"/>
                    </a:lnTo>
                    <a:lnTo>
                      <a:pt x="7" y="230"/>
                    </a:lnTo>
                    <a:lnTo>
                      <a:pt x="9" y="228"/>
                    </a:lnTo>
                    <a:lnTo>
                      <a:pt x="11" y="226"/>
                    </a:lnTo>
                    <a:lnTo>
                      <a:pt x="13" y="222"/>
                    </a:lnTo>
                    <a:lnTo>
                      <a:pt x="13" y="218"/>
                    </a:lnTo>
                    <a:lnTo>
                      <a:pt x="13" y="213"/>
                    </a:lnTo>
                    <a:lnTo>
                      <a:pt x="11" y="211"/>
                    </a:lnTo>
                    <a:lnTo>
                      <a:pt x="9" y="209"/>
                    </a:lnTo>
                    <a:lnTo>
                      <a:pt x="9" y="201"/>
                    </a:lnTo>
                    <a:lnTo>
                      <a:pt x="9" y="193"/>
                    </a:lnTo>
                    <a:lnTo>
                      <a:pt x="23" y="191"/>
                    </a:lnTo>
                    <a:lnTo>
                      <a:pt x="38" y="190"/>
                    </a:lnTo>
                    <a:lnTo>
                      <a:pt x="40" y="186"/>
                    </a:lnTo>
                    <a:lnTo>
                      <a:pt x="44" y="184"/>
                    </a:lnTo>
                    <a:lnTo>
                      <a:pt x="46" y="182"/>
                    </a:lnTo>
                    <a:lnTo>
                      <a:pt x="48" y="180"/>
                    </a:lnTo>
                    <a:lnTo>
                      <a:pt x="50" y="176"/>
                    </a:lnTo>
                    <a:lnTo>
                      <a:pt x="52" y="174"/>
                    </a:lnTo>
                    <a:lnTo>
                      <a:pt x="55" y="172"/>
                    </a:lnTo>
                    <a:lnTo>
                      <a:pt x="55" y="165"/>
                    </a:lnTo>
                    <a:lnTo>
                      <a:pt x="55" y="159"/>
                    </a:lnTo>
                    <a:lnTo>
                      <a:pt x="52" y="155"/>
                    </a:lnTo>
                    <a:lnTo>
                      <a:pt x="50" y="153"/>
                    </a:lnTo>
                    <a:lnTo>
                      <a:pt x="48" y="151"/>
                    </a:lnTo>
                    <a:lnTo>
                      <a:pt x="48" y="140"/>
                    </a:lnTo>
                    <a:lnTo>
                      <a:pt x="48" y="130"/>
                    </a:lnTo>
                    <a:lnTo>
                      <a:pt x="50" y="128"/>
                    </a:lnTo>
                    <a:lnTo>
                      <a:pt x="52" y="126"/>
                    </a:lnTo>
                    <a:lnTo>
                      <a:pt x="55" y="122"/>
                    </a:lnTo>
                    <a:lnTo>
                      <a:pt x="55" y="117"/>
                    </a:lnTo>
                    <a:lnTo>
                      <a:pt x="55" y="109"/>
                    </a:lnTo>
                    <a:lnTo>
                      <a:pt x="52" y="107"/>
                    </a:lnTo>
                    <a:lnTo>
                      <a:pt x="50" y="105"/>
                    </a:lnTo>
                    <a:lnTo>
                      <a:pt x="48" y="101"/>
                    </a:lnTo>
                    <a:lnTo>
                      <a:pt x="40" y="74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9" y="44"/>
                    </a:lnTo>
                    <a:lnTo>
                      <a:pt x="27" y="32"/>
                    </a:lnTo>
                    <a:lnTo>
                      <a:pt x="23" y="19"/>
                    </a:lnTo>
                    <a:lnTo>
                      <a:pt x="21" y="17"/>
                    </a:lnTo>
                    <a:lnTo>
                      <a:pt x="19" y="15"/>
                    </a:lnTo>
                    <a:lnTo>
                      <a:pt x="23" y="9"/>
                    </a:lnTo>
                    <a:lnTo>
                      <a:pt x="29" y="5"/>
                    </a:lnTo>
                    <a:lnTo>
                      <a:pt x="30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61" y="7"/>
                    </a:lnTo>
                    <a:lnTo>
                      <a:pt x="77" y="9"/>
                    </a:lnTo>
                    <a:lnTo>
                      <a:pt x="75" y="34"/>
                    </a:lnTo>
                    <a:lnTo>
                      <a:pt x="75" y="59"/>
                    </a:lnTo>
                    <a:lnTo>
                      <a:pt x="73" y="82"/>
                    </a:lnTo>
                    <a:lnTo>
                      <a:pt x="73" y="107"/>
                    </a:lnTo>
                    <a:lnTo>
                      <a:pt x="78" y="111"/>
                    </a:lnTo>
                    <a:lnTo>
                      <a:pt x="86" y="117"/>
                    </a:lnTo>
                    <a:lnTo>
                      <a:pt x="90" y="124"/>
                    </a:lnTo>
                    <a:lnTo>
                      <a:pt x="96" y="128"/>
                    </a:lnTo>
                    <a:lnTo>
                      <a:pt x="103" y="132"/>
                    </a:lnTo>
                    <a:lnTo>
                      <a:pt x="115" y="136"/>
                    </a:lnTo>
                    <a:lnTo>
                      <a:pt x="101" y="163"/>
                    </a:lnTo>
                    <a:lnTo>
                      <a:pt x="90" y="191"/>
                    </a:lnTo>
                    <a:lnTo>
                      <a:pt x="82" y="222"/>
                    </a:lnTo>
                    <a:lnTo>
                      <a:pt x="77" y="251"/>
                    </a:lnTo>
                    <a:lnTo>
                      <a:pt x="57" y="249"/>
                    </a:lnTo>
                    <a:lnTo>
                      <a:pt x="38" y="247"/>
                    </a:lnTo>
                    <a:lnTo>
                      <a:pt x="19" y="245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1312206" y="4887595"/>
                <a:ext cx="277579" cy="353607"/>
              </a:xfrm>
              <a:custGeom>
                <a:avLst/>
                <a:gdLst>
                  <a:gd name="T0" fmla="*/ 2147483647 w 213"/>
                  <a:gd name="T1" fmla="*/ 2147483647 h 280"/>
                  <a:gd name="T2" fmla="*/ 2147483647 w 213"/>
                  <a:gd name="T3" fmla="*/ 2147483647 h 280"/>
                  <a:gd name="T4" fmla="*/ 2147483647 w 213"/>
                  <a:gd name="T5" fmla="*/ 2147483647 h 280"/>
                  <a:gd name="T6" fmla="*/ 2147483647 w 213"/>
                  <a:gd name="T7" fmla="*/ 2147483647 h 280"/>
                  <a:gd name="T8" fmla="*/ 2147483647 w 213"/>
                  <a:gd name="T9" fmla="*/ 2147483647 h 280"/>
                  <a:gd name="T10" fmla="*/ 2147483647 w 213"/>
                  <a:gd name="T11" fmla="*/ 2147483647 h 280"/>
                  <a:gd name="T12" fmla="*/ 2147483647 w 213"/>
                  <a:gd name="T13" fmla="*/ 2147483647 h 280"/>
                  <a:gd name="T14" fmla="*/ 2147483647 w 213"/>
                  <a:gd name="T15" fmla="*/ 2147483647 h 280"/>
                  <a:gd name="T16" fmla="*/ 2147483647 w 213"/>
                  <a:gd name="T17" fmla="*/ 2147483647 h 280"/>
                  <a:gd name="T18" fmla="*/ 2147483647 w 213"/>
                  <a:gd name="T19" fmla="*/ 2147483647 h 280"/>
                  <a:gd name="T20" fmla="*/ 2147483647 w 213"/>
                  <a:gd name="T21" fmla="*/ 2147483647 h 280"/>
                  <a:gd name="T22" fmla="*/ 2147483647 w 213"/>
                  <a:gd name="T23" fmla="*/ 2147483647 h 280"/>
                  <a:gd name="T24" fmla="*/ 2147483647 w 213"/>
                  <a:gd name="T25" fmla="*/ 2147483647 h 280"/>
                  <a:gd name="T26" fmla="*/ 2147483647 w 213"/>
                  <a:gd name="T27" fmla="*/ 2147483647 h 280"/>
                  <a:gd name="T28" fmla="*/ 0 w 213"/>
                  <a:gd name="T29" fmla="*/ 2147483647 h 280"/>
                  <a:gd name="T30" fmla="*/ 2147483647 w 213"/>
                  <a:gd name="T31" fmla="*/ 2147483647 h 280"/>
                  <a:gd name="T32" fmla="*/ 2147483647 w 213"/>
                  <a:gd name="T33" fmla="*/ 2147483647 h 280"/>
                  <a:gd name="T34" fmla="*/ 2147483647 w 213"/>
                  <a:gd name="T35" fmla="*/ 2147483647 h 280"/>
                  <a:gd name="T36" fmla="*/ 2147483647 w 213"/>
                  <a:gd name="T37" fmla="*/ 2147483647 h 280"/>
                  <a:gd name="T38" fmla="*/ 2147483647 w 213"/>
                  <a:gd name="T39" fmla="*/ 2147483647 h 280"/>
                  <a:gd name="T40" fmla="*/ 2147483647 w 213"/>
                  <a:gd name="T41" fmla="*/ 2147483647 h 280"/>
                  <a:gd name="T42" fmla="*/ 2147483647 w 213"/>
                  <a:gd name="T43" fmla="*/ 2147483647 h 280"/>
                  <a:gd name="T44" fmla="*/ 2147483647 w 213"/>
                  <a:gd name="T45" fmla="*/ 0 h 280"/>
                  <a:gd name="T46" fmla="*/ 2147483647 w 213"/>
                  <a:gd name="T47" fmla="*/ 2147483647 h 280"/>
                  <a:gd name="T48" fmla="*/ 2147483647 w 213"/>
                  <a:gd name="T49" fmla="*/ 2147483647 h 280"/>
                  <a:gd name="T50" fmla="*/ 2147483647 w 213"/>
                  <a:gd name="T51" fmla="*/ 2147483647 h 280"/>
                  <a:gd name="T52" fmla="*/ 2147483647 w 213"/>
                  <a:gd name="T53" fmla="*/ 2147483647 h 280"/>
                  <a:gd name="T54" fmla="*/ 2147483647 w 213"/>
                  <a:gd name="T55" fmla="*/ 2147483647 h 280"/>
                  <a:gd name="T56" fmla="*/ 2147483647 w 213"/>
                  <a:gd name="T57" fmla="*/ 2147483647 h 280"/>
                  <a:gd name="T58" fmla="*/ 2147483647 w 213"/>
                  <a:gd name="T59" fmla="*/ 2147483647 h 280"/>
                  <a:gd name="T60" fmla="*/ 2147483647 w 213"/>
                  <a:gd name="T61" fmla="*/ 2147483647 h 280"/>
                  <a:gd name="T62" fmla="*/ 2147483647 w 213"/>
                  <a:gd name="T63" fmla="*/ 2147483647 h 280"/>
                  <a:gd name="T64" fmla="*/ 2147483647 w 213"/>
                  <a:gd name="T65" fmla="*/ 2147483647 h 280"/>
                  <a:gd name="T66" fmla="*/ 2147483647 w 213"/>
                  <a:gd name="T67" fmla="*/ 2147483647 h 280"/>
                  <a:gd name="T68" fmla="*/ 2147483647 w 213"/>
                  <a:gd name="T69" fmla="*/ 2147483647 h 280"/>
                  <a:gd name="T70" fmla="*/ 2147483647 w 213"/>
                  <a:gd name="T71" fmla="*/ 2147483647 h 280"/>
                  <a:gd name="T72" fmla="*/ 2147483647 w 213"/>
                  <a:gd name="T73" fmla="*/ 2147483647 h 280"/>
                  <a:gd name="T74" fmla="*/ 2147483647 w 213"/>
                  <a:gd name="T75" fmla="*/ 2147483647 h 280"/>
                  <a:gd name="T76" fmla="*/ 2147483647 w 213"/>
                  <a:gd name="T77" fmla="*/ 2147483647 h 280"/>
                  <a:gd name="T78" fmla="*/ 2147483647 w 213"/>
                  <a:gd name="T79" fmla="*/ 2147483647 h 280"/>
                  <a:gd name="T80" fmla="*/ 2147483647 w 213"/>
                  <a:gd name="T81" fmla="*/ 2147483647 h 280"/>
                  <a:gd name="T82" fmla="*/ 2147483647 w 213"/>
                  <a:gd name="T83" fmla="*/ 2147483647 h 280"/>
                  <a:gd name="T84" fmla="*/ 2147483647 w 213"/>
                  <a:gd name="T85" fmla="*/ 2147483647 h 280"/>
                  <a:gd name="T86" fmla="*/ 2147483647 w 213"/>
                  <a:gd name="T87" fmla="*/ 2147483647 h 280"/>
                  <a:gd name="T88" fmla="*/ 2147483647 w 213"/>
                  <a:gd name="T89" fmla="*/ 2147483647 h 2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3"/>
                  <a:gd name="T136" fmla="*/ 0 h 280"/>
                  <a:gd name="T137" fmla="*/ 213 w 213"/>
                  <a:gd name="T138" fmla="*/ 280 h 2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3" h="280">
                    <a:moveTo>
                      <a:pt x="121" y="271"/>
                    </a:moveTo>
                    <a:lnTo>
                      <a:pt x="119" y="267"/>
                    </a:lnTo>
                    <a:lnTo>
                      <a:pt x="117" y="265"/>
                    </a:lnTo>
                    <a:lnTo>
                      <a:pt x="109" y="263"/>
                    </a:lnTo>
                    <a:lnTo>
                      <a:pt x="101" y="261"/>
                    </a:lnTo>
                    <a:lnTo>
                      <a:pt x="100" y="257"/>
                    </a:lnTo>
                    <a:lnTo>
                      <a:pt x="98" y="255"/>
                    </a:lnTo>
                    <a:lnTo>
                      <a:pt x="100" y="254"/>
                    </a:lnTo>
                    <a:lnTo>
                      <a:pt x="101" y="250"/>
                    </a:lnTo>
                    <a:lnTo>
                      <a:pt x="101" y="246"/>
                    </a:lnTo>
                    <a:lnTo>
                      <a:pt x="101" y="240"/>
                    </a:lnTo>
                    <a:lnTo>
                      <a:pt x="100" y="238"/>
                    </a:lnTo>
                    <a:lnTo>
                      <a:pt x="98" y="236"/>
                    </a:lnTo>
                    <a:lnTo>
                      <a:pt x="94" y="234"/>
                    </a:lnTo>
                    <a:lnTo>
                      <a:pt x="92" y="232"/>
                    </a:lnTo>
                    <a:lnTo>
                      <a:pt x="90" y="229"/>
                    </a:lnTo>
                    <a:lnTo>
                      <a:pt x="88" y="227"/>
                    </a:lnTo>
                    <a:lnTo>
                      <a:pt x="71" y="225"/>
                    </a:lnTo>
                    <a:lnTo>
                      <a:pt x="54" y="221"/>
                    </a:lnTo>
                    <a:lnTo>
                      <a:pt x="52" y="219"/>
                    </a:lnTo>
                    <a:lnTo>
                      <a:pt x="50" y="217"/>
                    </a:lnTo>
                    <a:lnTo>
                      <a:pt x="46" y="215"/>
                    </a:lnTo>
                    <a:lnTo>
                      <a:pt x="44" y="211"/>
                    </a:lnTo>
                    <a:lnTo>
                      <a:pt x="42" y="209"/>
                    </a:lnTo>
                    <a:lnTo>
                      <a:pt x="38" y="208"/>
                    </a:lnTo>
                    <a:lnTo>
                      <a:pt x="32" y="206"/>
                    </a:lnTo>
                    <a:lnTo>
                      <a:pt x="25" y="202"/>
                    </a:lnTo>
                    <a:lnTo>
                      <a:pt x="23" y="200"/>
                    </a:lnTo>
                    <a:lnTo>
                      <a:pt x="21" y="198"/>
                    </a:lnTo>
                    <a:lnTo>
                      <a:pt x="21" y="179"/>
                    </a:lnTo>
                    <a:lnTo>
                      <a:pt x="21" y="160"/>
                    </a:lnTo>
                    <a:lnTo>
                      <a:pt x="23" y="156"/>
                    </a:lnTo>
                    <a:lnTo>
                      <a:pt x="25" y="154"/>
                    </a:lnTo>
                    <a:lnTo>
                      <a:pt x="27" y="150"/>
                    </a:lnTo>
                    <a:lnTo>
                      <a:pt x="29" y="144"/>
                    </a:lnTo>
                    <a:lnTo>
                      <a:pt x="27" y="138"/>
                    </a:lnTo>
                    <a:lnTo>
                      <a:pt x="25" y="135"/>
                    </a:lnTo>
                    <a:lnTo>
                      <a:pt x="23" y="133"/>
                    </a:lnTo>
                    <a:lnTo>
                      <a:pt x="21" y="129"/>
                    </a:lnTo>
                    <a:lnTo>
                      <a:pt x="17" y="123"/>
                    </a:lnTo>
                    <a:lnTo>
                      <a:pt x="15" y="115"/>
                    </a:lnTo>
                    <a:lnTo>
                      <a:pt x="11" y="113"/>
                    </a:lnTo>
                    <a:lnTo>
                      <a:pt x="9" y="112"/>
                    </a:lnTo>
                    <a:lnTo>
                      <a:pt x="6" y="106"/>
                    </a:lnTo>
                    <a:lnTo>
                      <a:pt x="0" y="100"/>
                    </a:lnTo>
                    <a:lnTo>
                      <a:pt x="4" y="98"/>
                    </a:lnTo>
                    <a:lnTo>
                      <a:pt x="6" y="96"/>
                    </a:lnTo>
                    <a:lnTo>
                      <a:pt x="13" y="94"/>
                    </a:lnTo>
                    <a:lnTo>
                      <a:pt x="21" y="90"/>
                    </a:lnTo>
                    <a:lnTo>
                      <a:pt x="23" y="89"/>
                    </a:lnTo>
                    <a:lnTo>
                      <a:pt x="25" y="87"/>
                    </a:lnTo>
                    <a:lnTo>
                      <a:pt x="27" y="79"/>
                    </a:lnTo>
                    <a:lnTo>
                      <a:pt x="29" y="62"/>
                    </a:lnTo>
                    <a:lnTo>
                      <a:pt x="27" y="46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21" y="33"/>
                    </a:lnTo>
                    <a:lnTo>
                      <a:pt x="21" y="23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55" y="2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8" y="4"/>
                    </a:lnTo>
                    <a:lnTo>
                      <a:pt x="80" y="12"/>
                    </a:lnTo>
                    <a:lnTo>
                      <a:pt x="82" y="18"/>
                    </a:lnTo>
                    <a:lnTo>
                      <a:pt x="84" y="21"/>
                    </a:lnTo>
                    <a:lnTo>
                      <a:pt x="88" y="23"/>
                    </a:lnTo>
                    <a:lnTo>
                      <a:pt x="103" y="25"/>
                    </a:lnTo>
                    <a:lnTo>
                      <a:pt x="121" y="29"/>
                    </a:lnTo>
                    <a:lnTo>
                      <a:pt x="124" y="31"/>
                    </a:lnTo>
                    <a:lnTo>
                      <a:pt x="126" y="33"/>
                    </a:lnTo>
                    <a:lnTo>
                      <a:pt x="128" y="35"/>
                    </a:lnTo>
                    <a:lnTo>
                      <a:pt x="130" y="39"/>
                    </a:lnTo>
                    <a:lnTo>
                      <a:pt x="134" y="41"/>
                    </a:lnTo>
                    <a:lnTo>
                      <a:pt x="136" y="42"/>
                    </a:lnTo>
                    <a:lnTo>
                      <a:pt x="138" y="44"/>
                    </a:lnTo>
                    <a:lnTo>
                      <a:pt x="142" y="48"/>
                    </a:lnTo>
                    <a:lnTo>
                      <a:pt x="144" y="50"/>
                    </a:lnTo>
                    <a:lnTo>
                      <a:pt x="146" y="52"/>
                    </a:lnTo>
                    <a:lnTo>
                      <a:pt x="148" y="54"/>
                    </a:lnTo>
                    <a:lnTo>
                      <a:pt x="151" y="58"/>
                    </a:lnTo>
                    <a:lnTo>
                      <a:pt x="153" y="60"/>
                    </a:lnTo>
                    <a:lnTo>
                      <a:pt x="155" y="62"/>
                    </a:lnTo>
                    <a:lnTo>
                      <a:pt x="157" y="64"/>
                    </a:lnTo>
                    <a:lnTo>
                      <a:pt x="159" y="67"/>
                    </a:lnTo>
                    <a:lnTo>
                      <a:pt x="163" y="69"/>
                    </a:lnTo>
                    <a:lnTo>
                      <a:pt x="165" y="71"/>
                    </a:lnTo>
                    <a:lnTo>
                      <a:pt x="167" y="75"/>
                    </a:lnTo>
                    <a:lnTo>
                      <a:pt x="171" y="77"/>
                    </a:lnTo>
                    <a:lnTo>
                      <a:pt x="172" y="79"/>
                    </a:lnTo>
                    <a:lnTo>
                      <a:pt x="174" y="81"/>
                    </a:lnTo>
                    <a:lnTo>
                      <a:pt x="176" y="100"/>
                    </a:lnTo>
                    <a:lnTo>
                      <a:pt x="176" y="117"/>
                    </a:lnTo>
                    <a:lnTo>
                      <a:pt x="178" y="137"/>
                    </a:lnTo>
                    <a:lnTo>
                      <a:pt x="180" y="154"/>
                    </a:lnTo>
                    <a:lnTo>
                      <a:pt x="182" y="156"/>
                    </a:lnTo>
                    <a:lnTo>
                      <a:pt x="184" y="160"/>
                    </a:lnTo>
                    <a:lnTo>
                      <a:pt x="186" y="161"/>
                    </a:lnTo>
                    <a:lnTo>
                      <a:pt x="190" y="163"/>
                    </a:lnTo>
                    <a:lnTo>
                      <a:pt x="192" y="165"/>
                    </a:lnTo>
                    <a:lnTo>
                      <a:pt x="194" y="169"/>
                    </a:lnTo>
                    <a:lnTo>
                      <a:pt x="195" y="171"/>
                    </a:lnTo>
                    <a:lnTo>
                      <a:pt x="199" y="173"/>
                    </a:lnTo>
                    <a:lnTo>
                      <a:pt x="201" y="175"/>
                    </a:lnTo>
                    <a:lnTo>
                      <a:pt x="203" y="179"/>
                    </a:lnTo>
                    <a:lnTo>
                      <a:pt x="205" y="184"/>
                    </a:lnTo>
                    <a:lnTo>
                      <a:pt x="209" y="192"/>
                    </a:lnTo>
                    <a:lnTo>
                      <a:pt x="211" y="196"/>
                    </a:lnTo>
                    <a:lnTo>
                      <a:pt x="213" y="198"/>
                    </a:lnTo>
                    <a:lnTo>
                      <a:pt x="213" y="211"/>
                    </a:lnTo>
                    <a:lnTo>
                      <a:pt x="213" y="227"/>
                    </a:lnTo>
                    <a:lnTo>
                      <a:pt x="211" y="229"/>
                    </a:lnTo>
                    <a:lnTo>
                      <a:pt x="209" y="232"/>
                    </a:lnTo>
                    <a:lnTo>
                      <a:pt x="182" y="234"/>
                    </a:lnTo>
                    <a:lnTo>
                      <a:pt x="155" y="236"/>
                    </a:lnTo>
                    <a:lnTo>
                      <a:pt x="163" y="244"/>
                    </a:lnTo>
                    <a:lnTo>
                      <a:pt x="171" y="250"/>
                    </a:lnTo>
                    <a:lnTo>
                      <a:pt x="172" y="254"/>
                    </a:lnTo>
                    <a:lnTo>
                      <a:pt x="174" y="255"/>
                    </a:lnTo>
                    <a:lnTo>
                      <a:pt x="172" y="257"/>
                    </a:lnTo>
                    <a:lnTo>
                      <a:pt x="171" y="261"/>
                    </a:lnTo>
                    <a:lnTo>
                      <a:pt x="163" y="261"/>
                    </a:lnTo>
                    <a:lnTo>
                      <a:pt x="155" y="261"/>
                    </a:lnTo>
                    <a:lnTo>
                      <a:pt x="155" y="271"/>
                    </a:lnTo>
                    <a:lnTo>
                      <a:pt x="155" y="280"/>
                    </a:lnTo>
                    <a:lnTo>
                      <a:pt x="138" y="275"/>
                    </a:lnTo>
                    <a:lnTo>
                      <a:pt x="121" y="27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2" name="Freeform 35"/>
              <p:cNvSpPr>
                <a:spLocks/>
              </p:cNvSpPr>
              <p:nvPr/>
            </p:nvSpPr>
            <p:spPr bwMode="auto">
              <a:xfrm>
                <a:off x="1541060" y="4838764"/>
                <a:ext cx="264291" cy="365393"/>
              </a:xfrm>
              <a:custGeom>
                <a:avLst/>
                <a:gdLst>
                  <a:gd name="T0" fmla="*/ 2147483647 w 204"/>
                  <a:gd name="T1" fmla="*/ 2147483647 h 290"/>
                  <a:gd name="T2" fmla="*/ 2147483647 w 204"/>
                  <a:gd name="T3" fmla="*/ 2147483647 h 290"/>
                  <a:gd name="T4" fmla="*/ 2147483647 w 204"/>
                  <a:gd name="T5" fmla="*/ 2147483647 h 290"/>
                  <a:gd name="T6" fmla="*/ 2147483647 w 204"/>
                  <a:gd name="T7" fmla="*/ 2147483647 h 290"/>
                  <a:gd name="T8" fmla="*/ 2147483647 w 204"/>
                  <a:gd name="T9" fmla="*/ 2147483647 h 290"/>
                  <a:gd name="T10" fmla="*/ 2147483647 w 204"/>
                  <a:gd name="T11" fmla="*/ 2147483647 h 290"/>
                  <a:gd name="T12" fmla="*/ 2147483647 w 204"/>
                  <a:gd name="T13" fmla="*/ 2147483647 h 290"/>
                  <a:gd name="T14" fmla="*/ 2147483647 w 204"/>
                  <a:gd name="T15" fmla="*/ 2147483647 h 290"/>
                  <a:gd name="T16" fmla="*/ 2147483647 w 204"/>
                  <a:gd name="T17" fmla="*/ 2147483647 h 290"/>
                  <a:gd name="T18" fmla="*/ 2147483647 w 204"/>
                  <a:gd name="T19" fmla="*/ 2147483647 h 290"/>
                  <a:gd name="T20" fmla="*/ 0 w 204"/>
                  <a:gd name="T21" fmla="*/ 2147483647 h 290"/>
                  <a:gd name="T22" fmla="*/ 2147483647 w 204"/>
                  <a:gd name="T23" fmla="*/ 2147483647 h 290"/>
                  <a:gd name="T24" fmla="*/ 2147483647 w 204"/>
                  <a:gd name="T25" fmla="*/ 2147483647 h 290"/>
                  <a:gd name="T26" fmla="*/ 2147483647 w 204"/>
                  <a:gd name="T27" fmla="*/ 2147483647 h 290"/>
                  <a:gd name="T28" fmla="*/ 2147483647 w 204"/>
                  <a:gd name="T29" fmla="*/ 2147483647 h 290"/>
                  <a:gd name="T30" fmla="*/ 2147483647 w 204"/>
                  <a:gd name="T31" fmla="*/ 2147483647 h 290"/>
                  <a:gd name="T32" fmla="*/ 2147483647 w 204"/>
                  <a:gd name="T33" fmla="*/ 2147483647 h 290"/>
                  <a:gd name="T34" fmla="*/ 2147483647 w 204"/>
                  <a:gd name="T35" fmla="*/ 2147483647 h 290"/>
                  <a:gd name="T36" fmla="*/ 2147483647 w 204"/>
                  <a:gd name="T37" fmla="*/ 2147483647 h 290"/>
                  <a:gd name="T38" fmla="*/ 2147483647 w 204"/>
                  <a:gd name="T39" fmla="*/ 2147483647 h 290"/>
                  <a:gd name="T40" fmla="*/ 2147483647 w 204"/>
                  <a:gd name="T41" fmla="*/ 2147483647 h 290"/>
                  <a:gd name="T42" fmla="*/ 2147483647 w 204"/>
                  <a:gd name="T43" fmla="*/ 2147483647 h 290"/>
                  <a:gd name="T44" fmla="*/ 2147483647 w 204"/>
                  <a:gd name="T45" fmla="*/ 2147483647 h 290"/>
                  <a:gd name="T46" fmla="*/ 2147483647 w 204"/>
                  <a:gd name="T47" fmla="*/ 2147483647 h 290"/>
                  <a:gd name="T48" fmla="*/ 2147483647 w 204"/>
                  <a:gd name="T49" fmla="*/ 0 h 290"/>
                  <a:gd name="T50" fmla="*/ 2147483647 w 204"/>
                  <a:gd name="T51" fmla="*/ 2147483647 h 290"/>
                  <a:gd name="T52" fmla="*/ 2147483647 w 204"/>
                  <a:gd name="T53" fmla="*/ 2147483647 h 290"/>
                  <a:gd name="T54" fmla="*/ 2147483647 w 204"/>
                  <a:gd name="T55" fmla="*/ 2147483647 h 290"/>
                  <a:gd name="T56" fmla="*/ 2147483647 w 204"/>
                  <a:gd name="T57" fmla="*/ 2147483647 h 290"/>
                  <a:gd name="T58" fmla="*/ 2147483647 w 204"/>
                  <a:gd name="T59" fmla="*/ 2147483647 h 290"/>
                  <a:gd name="T60" fmla="*/ 2147483647 w 204"/>
                  <a:gd name="T61" fmla="*/ 2147483647 h 290"/>
                  <a:gd name="T62" fmla="*/ 2147483647 w 204"/>
                  <a:gd name="T63" fmla="*/ 2147483647 h 290"/>
                  <a:gd name="T64" fmla="*/ 2147483647 w 204"/>
                  <a:gd name="T65" fmla="*/ 2147483647 h 290"/>
                  <a:gd name="T66" fmla="*/ 2147483647 w 204"/>
                  <a:gd name="T67" fmla="*/ 2147483647 h 290"/>
                  <a:gd name="T68" fmla="*/ 2147483647 w 204"/>
                  <a:gd name="T69" fmla="*/ 2147483647 h 290"/>
                  <a:gd name="T70" fmla="*/ 2147483647 w 204"/>
                  <a:gd name="T71" fmla="*/ 2147483647 h 290"/>
                  <a:gd name="T72" fmla="*/ 2147483647 w 204"/>
                  <a:gd name="T73" fmla="*/ 2147483647 h 290"/>
                  <a:gd name="T74" fmla="*/ 2147483647 w 204"/>
                  <a:gd name="T75" fmla="*/ 2147483647 h 290"/>
                  <a:gd name="T76" fmla="*/ 2147483647 w 204"/>
                  <a:gd name="T77" fmla="*/ 2147483647 h 290"/>
                  <a:gd name="T78" fmla="*/ 2147483647 w 204"/>
                  <a:gd name="T79" fmla="*/ 2147483647 h 290"/>
                  <a:gd name="T80" fmla="*/ 2147483647 w 204"/>
                  <a:gd name="T81" fmla="*/ 2147483647 h 290"/>
                  <a:gd name="T82" fmla="*/ 2147483647 w 204"/>
                  <a:gd name="T83" fmla="*/ 2147483647 h 290"/>
                  <a:gd name="T84" fmla="*/ 2147483647 w 204"/>
                  <a:gd name="T85" fmla="*/ 2147483647 h 290"/>
                  <a:gd name="T86" fmla="*/ 2147483647 w 204"/>
                  <a:gd name="T87" fmla="*/ 2147483647 h 290"/>
                  <a:gd name="T88" fmla="*/ 2147483647 w 204"/>
                  <a:gd name="T89" fmla="*/ 2147483647 h 290"/>
                  <a:gd name="T90" fmla="*/ 2147483647 w 204"/>
                  <a:gd name="T91" fmla="*/ 2147483647 h 2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4"/>
                  <a:gd name="T139" fmla="*/ 0 h 290"/>
                  <a:gd name="T140" fmla="*/ 204 w 204"/>
                  <a:gd name="T141" fmla="*/ 290 h 2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4" h="290">
                    <a:moveTo>
                      <a:pt x="83" y="290"/>
                    </a:moveTo>
                    <a:lnTo>
                      <a:pt x="81" y="288"/>
                    </a:lnTo>
                    <a:lnTo>
                      <a:pt x="77" y="286"/>
                    </a:lnTo>
                    <a:lnTo>
                      <a:pt x="71" y="284"/>
                    </a:lnTo>
                    <a:lnTo>
                      <a:pt x="64" y="280"/>
                    </a:lnTo>
                    <a:lnTo>
                      <a:pt x="62" y="278"/>
                    </a:lnTo>
                    <a:lnTo>
                      <a:pt x="58" y="276"/>
                    </a:lnTo>
                    <a:lnTo>
                      <a:pt x="56" y="274"/>
                    </a:lnTo>
                    <a:lnTo>
                      <a:pt x="54" y="272"/>
                    </a:lnTo>
                    <a:lnTo>
                      <a:pt x="52" y="269"/>
                    </a:lnTo>
                    <a:lnTo>
                      <a:pt x="48" y="267"/>
                    </a:lnTo>
                    <a:lnTo>
                      <a:pt x="46" y="249"/>
                    </a:lnTo>
                    <a:lnTo>
                      <a:pt x="45" y="232"/>
                    </a:lnTo>
                    <a:lnTo>
                      <a:pt x="41" y="230"/>
                    </a:lnTo>
                    <a:lnTo>
                      <a:pt x="39" y="228"/>
                    </a:lnTo>
                    <a:lnTo>
                      <a:pt x="37" y="221"/>
                    </a:lnTo>
                    <a:lnTo>
                      <a:pt x="35" y="213"/>
                    </a:lnTo>
                    <a:lnTo>
                      <a:pt x="31" y="211"/>
                    </a:lnTo>
                    <a:lnTo>
                      <a:pt x="29" y="209"/>
                    </a:lnTo>
                    <a:lnTo>
                      <a:pt x="27" y="205"/>
                    </a:lnTo>
                    <a:lnTo>
                      <a:pt x="25" y="203"/>
                    </a:lnTo>
                    <a:lnTo>
                      <a:pt x="21" y="201"/>
                    </a:lnTo>
                    <a:lnTo>
                      <a:pt x="20" y="200"/>
                    </a:lnTo>
                    <a:lnTo>
                      <a:pt x="18" y="196"/>
                    </a:lnTo>
                    <a:lnTo>
                      <a:pt x="16" y="194"/>
                    </a:lnTo>
                    <a:lnTo>
                      <a:pt x="12" y="192"/>
                    </a:lnTo>
                    <a:lnTo>
                      <a:pt x="10" y="190"/>
                    </a:lnTo>
                    <a:lnTo>
                      <a:pt x="8" y="171"/>
                    </a:lnTo>
                    <a:lnTo>
                      <a:pt x="8" y="153"/>
                    </a:lnTo>
                    <a:lnTo>
                      <a:pt x="6" y="134"/>
                    </a:lnTo>
                    <a:lnTo>
                      <a:pt x="6" y="117"/>
                    </a:lnTo>
                    <a:lnTo>
                      <a:pt x="2" y="115"/>
                    </a:lnTo>
                    <a:lnTo>
                      <a:pt x="0" y="111"/>
                    </a:lnTo>
                    <a:lnTo>
                      <a:pt x="2" y="109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6" y="107"/>
                    </a:lnTo>
                    <a:lnTo>
                      <a:pt x="18" y="109"/>
                    </a:lnTo>
                    <a:lnTo>
                      <a:pt x="20" y="111"/>
                    </a:lnTo>
                    <a:lnTo>
                      <a:pt x="25" y="111"/>
                    </a:lnTo>
                    <a:lnTo>
                      <a:pt x="29" y="111"/>
                    </a:lnTo>
                    <a:lnTo>
                      <a:pt x="31" y="109"/>
                    </a:lnTo>
                    <a:lnTo>
                      <a:pt x="35" y="107"/>
                    </a:lnTo>
                    <a:lnTo>
                      <a:pt x="37" y="104"/>
                    </a:lnTo>
                    <a:lnTo>
                      <a:pt x="39" y="102"/>
                    </a:lnTo>
                    <a:lnTo>
                      <a:pt x="41" y="100"/>
                    </a:lnTo>
                    <a:lnTo>
                      <a:pt x="45" y="98"/>
                    </a:lnTo>
                    <a:lnTo>
                      <a:pt x="50" y="90"/>
                    </a:lnTo>
                    <a:lnTo>
                      <a:pt x="58" y="82"/>
                    </a:lnTo>
                    <a:lnTo>
                      <a:pt x="62" y="81"/>
                    </a:lnTo>
                    <a:lnTo>
                      <a:pt x="64" y="79"/>
                    </a:lnTo>
                    <a:lnTo>
                      <a:pt x="75" y="75"/>
                    </a:lnTo>
                    <a:lnTo>
                      <a:pt x="89" y="73"/>
                    </a:lnTo>
                    <a:lnTo>
                      <a:pt x="91" y="71"/>
                    </a:lnTo>
                    <a:lnTo>
                      <a:pt x="92" y="69"/>
                    </a:lnTo>
                    <a:lnTo>
                      <a:pt x="94" y="61"/>
                    </a:lnTo>
                    <a:lnTo>
                      <a:pt x="96" y="54"/>
                    </a:lnTo>
                    <a:lnTo>
                      <a:pt x="100" y="52"/>
                    </a:lnTo>
                    <a:lnTo>
                      <a:pt x="102" y="50"/>
                    </a:lnTo>
                    <a:lnTo>
                      <a:pt x="104" y="38"/>
                    </a:lnTo>
                    <a:lnTo>
                      <a:pt x="108" y="29"/>
                    </a:lnTo>
                    <a:lnTo>
                      <a:pt x="94" y="29"/>
                    </a:lnTo>
                    <a:lnTo>
                      <a:pt x="83" y="29"/>
                    </a:lnTo>
                    <a:lnTo>
                      <a:pt x="81" y="27"/>
                    </a:lnTo>
                    <a:lnTo>
                      <a:pt x="77" y="25"/>
                    </a:lnTo>
                    <a:lnTo>
                      <a:pt x="81" y="23"/>
                    </a:lnTo>
                    <a:lnTo>
                      <a:pt x="83" y="19"/>
                    </a:lnTo>
                    <a:lnTo>
                      <a:pt x="104" y="17"/>
                    </a:lnTo>
                    <a:lnTo>
                      <a:pt x="127" y="15"/>
                    </a:lnTo>
                    <a:lnTo>
                      <a:pt x="129" y="13"/>
                    </a:lnTo>
                    <a:lnTo>
                      <a:pt x="131" y="10"/>
                    </a:lnTo>
                    <a:lnTo>
                      <a:pt x="133" y="8"/>
                    </a:lnTo>
                    <a:lnTo>
                      <a:pt x="137" y="6"/>
                    </a:lnTo>
                    <a:lnTo>
                      <a:pt x="139" y="4"/>
                    </a:lnTo>
                    <a:lnTo>
                      <a:pt x="140" y="0"/>
                    </a:lnTo>
                    <a:lnTo>
                      <a:pt x="142" y="4"/>
                    </a:lnTo>
                    <a:lnTo>
                      <a:pt x="146" y="6"/>
                    </a:lnTo>
                    <a:lnTo>
                      <a:pt x="148" y="8"/>
                    </a:lnTo>
                    <a:lnTo>
                      <a:pt x="150" y="10"/>
                    </a:lnTo>
                    <a:lnTo>
                      <a:pt x="152" y="13"/>
                    </a:lnTo>
                    <a:lnTo>
                      <a:pt x="156" y="15"/>
                    </a:lnTo>
                    <a:lnTo>
                      <a:pt x="162" y="23"/>
                    </a:lnTo>
                    <a:lnTo>
                      <a:pt x="169" y="29"/>
                    </a:lnTo>
                    <a:lnTo>
                      <a:pt x="173" y="33"/>
                    </a:lnTo>
                    <a:lnTo>
                      <a:pt x="175" y="35"/>
                    </a:lnTo>
                    <a:lnTo>
                      <a:pt x="177" y="46"/>
                    </a:lnTo>
                    <a:lnTo>
                      <a:pt x="179" y="58"/>
                    </a:lnTo>
                    <a:lnTo>
                      <a:pt x="183" y="61"/>
                    </a:lnTo>
                    <a:lnTo>
                      <a:pt x="185" y="63"/>
                    </a:lnTo>
                    <a:lnTo>
                      <a:pt x="185" y="90"/>
                    </a:lnTo>
                    <a:lnTo>
                      <a:pt x="185" y="117"/>
                    </a:lnTo>
                    <a:lnTo>
                      <a:pt x="192" y="117"/>
                    </a:lnTo>
                    <a:lnTo>
                      <a:pt x="200" y="117"/>
                    </a:lnTo>
                    <a:lnTo>
                      <a:pt x="202" y="119"/>
                    </a:lnTo>
                    <a:lnTo>
                      <a:pt x="204" y="121"/>
                    </a:lnTo>
                    <a:lnTo>
                      <a:pt x="204" y="127"/>
                    </a:lnTo>
                    <a:lnTo>
                      <a:pt x="204" y="130"/>
                    </a:lnTo>
                    <a:lnTo>
                      <a:pt x="202" y="134"/>
                    </a:lnTo>
                    <a:lnTo>
                      <a:pt x="200" y="136"/>
                    </a:lnTo>
                    <a:lnTo>
                      <a:pt x="196" y="140"/>
                    </a:lnTo>
                    <a:lnTo>
                      <a:pt x="196" y="152"/>
                    </a:lnTo>
                    <a:lnTo>
                      <a:pt x="196" y="161"/>
                    </a:lnTo>
                    <a:lnTo>
                      <a:pt x="200" y="165"/>
                    </a:lnTo>
                    <a:lnTo>
                      <a:pt x="202" y="167"/>
                    </a:lnTo>
                    <a:lnTo>
                      <a:pt x="204" y="169"/>
                    </a:lnTo>
                    <a:lnTo>
                      <a:pt x="204" y="175"/>
                    </a:lnTo>
                    <a:lnTo>
                      <a:pt x="204" y="180"/>
                    </a:lnTo>
                    <a:lnTo>
                      <a:pt x="202" y="182"/>
                    </a:lnTo>
                    <a:lnTo>
                      <a:pt x="200" y="184"/>
                    </a:lnTo>
                    <a:lnTo>
                      <a:pt x="196" y="186"/>
                    </a:lnTo>
                    <a:lnTo>
                      <a:pt x="194" y="190"/>
                    </a:lnTo>
                    <a:lnTo>
                      <a:pt x="192" y="192"/>
                    </a:lnTo>
                    <a:lnTo>
                      <a:pt x="188" y="194"/>
                    </a:lnTo>
                    <a:lnTo>
                      <a:pt x="169" y="198"/>
                    </a:lnTo>
                    <a:lnTo>
                      <a:pt x="158" y="200"/>
                    </a:lnTo>
                    <a:lnTo>
                      <a:pt x="152" y="203"/>
                    </a:lnTo>
                    <a:lnTo>
                      <a:pt x="146" y="209"/>
                    </a:lnTo>
                    <a:lnTo>
                      <a:pt x="152" y="215"/>
                    </a:lnTo>
                    <a:lnTo>
                      <a:pt x="160" y="223"/>
                    </a:lnTo>
                    <a:lnTo>
                      <a:pt x="163" y="224"/>
                    </a:lnTo>
                    <a:lnTo>
                      <a:pt x="165" y="228"/>
                    </a:lnTo>
                    <a:lnTo>
                      <a:pt x="163" y="230"/>
                    </a:lnTo>
                    <a:lnTo>
                      <a:pt x="160" y="232"/>
                    </a:lnTo>
                    <a:lnTo>
                      <a:pt x="158" y="236"/>
                    </a:lnTo>
                    <a:lnTo>
                      <a:pt x="156" y="238"/>
                    </a:lnTo>
                    <a:lnTo>
                      <a:pt x="152" y="240"/>
                    </a:lnTo>
                    <a:lnTo>
                      <a:pt x="150" y="242"/>
                    </a:lnTo>
                    <a:lnTo>
                      <a:pt x="148" y="246"/>
                    </a:lnTo>
                    <a:lnTo>
                      <a:pt x="146" y="248"/>
                    </a:lnTo>
                    <a:lnTo>
                      <a:pt x="142" y="249"/>
                    </a:lnTo>
                    <a:lnTo>
                      <a:pt x="140" y="251"/>
                    </a:lnTo>
                    <a:lnTo>
                      <a:pt x="139" y="257"/>
                    </a:lnTo>
                    <a:lnTo>
                      <a:pt x="137" y="261"/>
                    </a:lnTo>
                    <a:lnTo>
                      <a:pt x="131" y="267"/>
                    </a:lnTo>
                    <a:lnTo>
                      <a:pt x="127" y="272"/>
                    </a:lnTo>
                    <a:lnTo>
                      <a:pt x="108" y="282"/>
                    </a:lnTo>
                    <a:lnTo>
                      <a:pt x="89" y="290"/>
                    </a:lnTo>
                    <a:lnTo>
                      <a:pt x="85" y="290"/>
                    </a:lnTo>
                    <a:lnTo>
                      <a:pt x="83" y="29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3" name="Freeform 36"/>
              <p:cNvSpPr>
                <a:spLocks/>
              </p:cNvSpPr>
              <p:nvPr/>
            </p:nvSpPr>
            <p:spPr bwMode="auto">
              <a:xfrm>
                <a:off x="1197040" y="5034089"/>
                <a:ext cx="141742" cy="109449"/>
              </a:xfrm>
              <a:custGeom>
                <a:avLst/>
                <a:gdLst>
                  <a:gd name="T0" fmla="*/ 2147483647 w 108"/>
                  <a:gd name="T1" fmla="*/ 2147483647 h 87"/>
                  <a:gd name="T2" fmla="*/ 2147483647 w 108"/>
                  <a:gd name="T3" fmla="*/ 2147483647 h 87"/>
                  <a:gd name="T4" fmla="*/ 2147483647 w 108"/>
                  <a:gd name="T5" fmla="*/ 2147483647 h 87"/>
                  <a:gd name="T6" fmla="*/ 2147483647 w 108"/>
                  <a:gd name="T7" fmla="*/ 2147483647 h 87"/>
                  <a:gd name="T8" fmla="*/ 2147483647 w 108"/>
                  <a:gd name="T9" fmla="*/ 2147483647 h 87"/>
                  <a:gd name="T10" fmla="*/ 2147483647 w 108"/>
                  <a:gd name="T11" fmla="*/ 2147483647 h 87"/>
                  <a:gd name="T12" fmla="*/ 0 w 108"/>
                  <a:gd name="T13" fmla="*/ 2147483647 h 87"/>
                  <a:gd name="T14" fmla="*/ 0 w 108"/>
                  <a:gd name="T15" fmla="*/ 2147483647 h 87"/>
                  <a:gd name="T16" fmla="*/ 0 w 108"/>
                  <a:gd name="T17" fmla="*/ 2147483647 h 87"/>
                  <a:gd name="T18" fmla="*/ 0 w 108"/>
                  <a:gd name="T19" fmla="*/ 2147483647 h 87"/>
                  <a:gd name="T20" fmla="*/ 0 w 108"/>
                  <a:gd name="T21" fmla="*/ 2147483647 h 87"/>
                  <a:gd name="T22" fmla="*/ 2147483647 w 108"/>
                  <a:gd name="T23" fmla="*/ 2147483647 h 87"/>
                  <a:gd name="T24" fmla="*/ 2147483647 w 108"/>
                  <a:gd name="T25" fmla="*/ 0 h 87"/>
                  <a:gd name="T26" fmla="*/ 2147483647 w 108"/>
                  <a:gd name="T27" fmla="*/ 0 h 87"/>
                  <a:gd name="T28" fmla="*/ 2147483647 w 108"/>
                  <a:gd name="T29" fmla="*/ 0 h 87"/>
                  <a:gd name="T30" fmla="*/ 2147483647 w 108"/>
                  <a:gd name="T31" fmla="*/ 2147483647 h 87"/>
                  <a:gd name="T32" fmla="*/ 2147483647 w 108"/>
                  <a:gd name="T33" fmla="*/ 2147483647 h 87"/>
                  <a:gd name="T34" fmla="*/ 2147483647 w 108"/>
                  <a:gd name="T35" fmla="*/ 2147483647 h 87"/>
                  <a:gd name="T36" fmla="*/ 2147483647 w 108"/>
                  <a:gd name="T37" fmla="*/ 2147483647 h 87"/>
                  <a:gd name="T38" fmla="*/ 2147483647 w 108"/>
                  <a:gd name="T39" fmla="*/ 2147483647 h 87"/>
                  <a:gd name="T40" fmla="*/ 2147483647 w 108"/>
                  <a:gd name="T41" fmla="*/ 2147483647 h 87"/>
                  <a:gd name="T42" fmla="*/ 2147483647 w 108"/>
                  <a:gd name="T43" fmla="*/ 2147483647 h 87"/>
                  <a:gd name="T44" fmla="*/ 2147483647 w 108"/>
                  <a:gd name="T45" fmla="*/ 2147483647 h 87"/>
                  <a:gd name="T46" fmla="*/ 2147483647 w 108"/>
                  <a:gd name="T47" fmla="*/ 2147483647 h 87"/>
                  <a:gd name="T48" fmla="*/ 2147483647 w 108"/>
                  <a:gd name="T49" fmla="*/ 2147483647 h 87"/>
                  <a:gd name="T50" fmla="*/ 2147483647 w 108"/>
                  <a:gd name="T51" fmla="*/ 2147483647 h 87"/>
                  <a:gd name="T52" fmla="*/ 2147483647 w 108"/>
                  <a:gd name="T53" fmla="*/ 2147483647 h 87"/>
                  <a:gd name="T54" fmla="*/ 2147483647 w 108"/>
                  <a:gd name="T55" fmla="*/ 2147483647 h 87"/>
                  <a:gd name="T56" fmla="*/ 2147483647 w 108"/>
                  <a:gd name="T57" fmla="*/ 0 h 87"/>
                  <a:gd name="T58" fmla="*/ 2147483647 w 108"/>
                  <a:gd name="T59" fmla="*/ 2147483647 h 87"/>
                  <a:gd name="T60" fmla="*/ 2147483647 w 108"/>
                  <a:gd name="T61" fmla="*/ 2147483647 h 87"/>
                  <a:gd name="T62" fmla="*/ 2147483647 w 108"/>
                  <a:gd name="T63" fmla="*/ 2147483647 h 87"/>
                  <a:gd name="T64" fmla="*/ 2147483647 w 108"/>
                  <a:gd name="T65" fmla="*/ 2147483647 h 87"/>
                  <a:gd name="T66" fmla="*/ 2147483647 w 108"/>
                  <a:gd name="T67" fmla="*/ 2147483647 h 87"/>
                  <a:gd name="T68" fmla="*/ 2147483647 w 108"/>
                  <a:gd name="T69" fmla="*/ 2147483647 h 87"/>
                  <a:gd name="T70" fmla="*/ 2147483647 w 108"/>
                  <a:gd name="T71" fmla="*/ 2147483647 h 87"/>
                  <a:gd name="T72" fmla="*/ 2147483647 w 108"/>
                  <a:gd name="T73" fmla="*/ 2147483647 h 87"/>
                  <a:gd name="T74" fmla="*/ 2147483647 w 108"/>
                  <a:gd name="T75" fmla="*/ 2147483647 h 87"/>
                  <a:gd name="T76" fmla="*/ 2147483647 w 108"/>
                  <a:gd name="T77" fmla="*/ 2147483647 h 87"/>
                  <a:gd name="T78" fmla="*/ 2147483647 w 108"/>
                  <a:gd name="T79" fmla="*/ 2147483647 h 87"/>
                  <a:gd name="T80" fmla="*/ 2147483647 w 108"/>
                  <a:gd name="T81" fmla="*/ 2147483647 h 87"/>
                  <a:gd name="T82" fmla="*/ 2147483647 w 108"/>
                  <a:gd name="T83" fmla="*/ 2147483647 h 87"/>
                  <a:gd name="T84" fmla="*/ 2147483647 w 108"/>
                  <a:gd name="T85" fmla="*/ 2147483647 h 87"/>
                  <a:gd name="T86" fmla="*/ 2147483647 w 108"/>
                  <a:gd name="T87" fmla="*/ 2147483647 h 87"/>
                  <a:gd name="T88" fmla="*/ 2147483647 w 108"/>
                  <a:gd name="T89" fmla="*/ 2147483647 h 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8"/>
                  <a:gd name="T136" fmla="*/ 0 h 87"/>
                  <a:gd name="T137" fmla="*/ 108 w 108"/>
                  <a:gd name="T138" fmla="*/ 87 h 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8" h="87">
                    <a:moveTo>
                      <a:pt x="68" y="87"/>
                    </a:moveTo>
                    <a:lnTo>
                      <a:pt x="54" y="73"/>
                    </a:lnTo>
                    <a:lnTo>
                      <a:pt x="39" y="58"/>
                    </a:lnTo>
                    <a:lnTo>
                      <a:pt x="25" y="45"/>
                    </a:lnTo>
                    <a:lnTo>
                      <a:pt x="10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20" y="0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9" y="6"/>
                    </a:lnTo>
                    <a:lnTo>
                      <a:pt x="46" y="8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8" y="14"/>
                    </a:lnTo>
                    <a:lnTo>
                      <a:pt x="62" y="18"/>
                    </a:lnTo>
                    <a:lnTo>
                      <a:pt x="68" y="18"/>
                    </a:lnTo>
                    <a:lnTo>
                      <a:pt x="75" y="18"/>
                    </a:lnTo>
                    <a:lnTo>
                      <a:pt x="77" y="14"/>
                    </a:lnTo>
                    <a:lnTo>
                      <a:pt x="81" y="12"/>
                    </a:lnTo>
                    <a:lnTo>
                      <a:pt x="83" y="10"/>
                    </a:lnTo>
                    <a:lnTo>
                      <a:pt x="87" y="4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6" y="6"/>
                    </a:lnTo>
                    <a:lnTo>
                      <a:pt x="98" y="12"/>
                    </a:lnTo>
                    <a:lnTo>
                      <a:pt x="102" y="20"/>
                    </a:lnTo>
                    <a:lnTo>
                      <a:pt x="104" y="22"/>
                    </a:lnTo>
                    <a:lnTo>
                      <a:pt x="108" y="25"/>
                    </a:lnTo>
                    <a:lnTo>
                      <a:pt x="108" y="29"/>
                    </a:lnTo>
                    <a:lnTo>
                      <a:pt x="108" y="35"/>
                    </a:lnTo>
                    <a:lnTo>
                      <a:pt x="104" y="37"/>
                    </a:lnTo>
                    <a:lnTo>
                      <a:pt x="102" y="39"/>
                    </a:lnTo>
                    <a:lnTo>
                      <a:pt x="94" y="60"/>
                    </a:lnTo>
                    <a:lnTo>
                      <a:pt x="87" y="83"/>
                    </a:lnTo>
                    <a:lnTo>
                      <a:pt x="85" y="85"/>
                    </a:lnTo>
                    <a:lnTo>
                      <a:pt x="83" y="87"/>
                    </a:lnTo>
                    <a:lnTo>
                      <a:pt x="75" y="87"/>
                    </a:lnTo>
                    <a:lnTo>
                      <a:pt x="68" y="8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4" name="Freeform 37"/>
              <p:cNvSpPr>
                <a:spLocks/>
              </p:cNvSpPr>
              <p:nvPr/>
            </p:nvSpPr>
            <p:spPr bwMode="auto">
              <a:xfrm>
                <a:off x="1071538" y="4656909"/>
                <a:ext cx="317444" cy="388967"/>
              </a:xfrm>
              <a:custGeom>
                <a:avLst/>
                <a:gdLst>
                  <a:gd name="T0" fmla="*/ 2147483647 w 241"/>
                  <a:gd name="T1" fmla="*/ 2147483647 h 309"/>
                  <a:gd name="T2" fmla="*/ 2147483647 w 241"/>
                  <a:gd name="T3" fmla="*/ 2147483647 h 309"/>
                  <a:gd name="T4" fmla="*/ 2147483647 w 241"/>
                  <a:gd name="T5" fmla="*/ 2147483647 h 309"/>
                  <a:gd name="T6" fmla="*/ 2147483647 w 241"/>
                  <a:gd name="T7" fmla="*/ 2147483647 h 309"/>
                  <a:gd name="T8" fmla="*/ 2147483647 w 241"/>
                  <a:gd name="T9" fmla="*/ 2147483647 h 309"/>
                  <a:gd name="T10" fmla="*/ 2147483647 w 241"/>
                  <a:gd name="T11" fmla="*/ 2147483647 h 309"/>
                  <a:gd name="T12" fmla="*/ 2147483647 w 241"/>
                  <a:gd name="T13" fmla="*/ 2147483647 h 309"/>
                  <a:gd name="T14" fmla="*/ 2147483647 w 241"/>
                  <a:gd name="T15" fmla="*/ 2147483647 h 309"/>
                  <a:gd name="T16" fmla="*/ 2147483647 w 241"/>
                  <a:gd name="T17" fmla="*/ 2147483647 h 309"/>
                  <a:gd name="T18" fmla="*/ 2147483647 w 241"/>
                  <a:gd name="T19" fmla="*/ 2147483647 h 309"/>
                  <a:gd name="T20" fmla="*/ 0 w 241"/>
                  <a:gd name="T21" fmla="*/ 2147483647 h 309"/>
                  <a:gd name="T22" fmla="*/ 0 w 241"/>
                  <a:gd name="T23" fmla="*/ 2147483647 h 309"/>
                  <a:gd name="T24" fmla="*/ 2147483647 w 241"/>
                  <a:gd name="T25" fmla="*/ 2147483647 h 309"/>
                  <a:gd name="T26" fmla="*/ 2147483647 w 241"/>
                  <a:gd name="T27" fmla="*/ 2147483647 h 309"/>
                  <a:gd name="T28" fmla="*/ 2147483647 w 241"/>
                  <a:gd name="T29" fmla="*/ 2147483647 h 309"/>
                  <a:gd name="T30" fmla="*/ 2147483647 w 241"/>
                  <a:gd name="T31" fmla="*/ 2147483647 h 309"/>
                  <a:gd name="T32" fmla="*/ 2147483647 w 241"/>
                  <a:gd name="T33" fmla="*/ 2147483647 h 309"/>
                  <a:gd name="T34" fmla="*/ 2147483647 w 241"/>
                  <a:gd name="T35" fmla="*/ 2147483647 h 309"/>
                  <a:gd name="T36" fmla="*/ 2147483647 w 241"/>
                  <a:gd name="T37" fmla="*/ 2147483647 h 309"/>
                  <a:gd name="T38" fmla="*/ 2147483647 w 241"/>
                  <a:gd name="T39" fmla="*/ 2147483647 h 309"/>
                  <a:gd name="T40" fmla="*/ 2147483647 w 241"/>
                  <a:gd name="T41" fmla="*/ 2147483647 h 309"/>
                  <a:gd name="T42" fmla="*/ 2147483647 w 241"/>
                  <a:gd name="T43" fmla="*/ 2147483647 h 309"/>
                  <a:gd name="T44" fmla="*/ 2147483647 w 241"/>
                  <a:gd name="T45" fmla="*/ 2147483647 h 309"/>
                  <a:gd name="T46" fmla="*/ 2147483647 w 241"/>
                  <a:gd name="T47" fmla="*/ 2147483647 h 309"/>
                  <a:gd name="T48" fmla="*/ 2147483647 w 241"/>
                  <a:gd name="T49" fmla="*/ 0 h 309"/>
                  <a:gd name="T50" fmla="*/ 2147483647 w 241"/>
                  <a:gd name="T51" fmla="*/ 2147483647 h 309"/>
                  <a:gd name="T52" fmla="*/ 2147483647 w 241"/>
                  <a:gd name="T53" fmla="*/ 2147483647 h 309"/>
                  <a:gd name="T54" fmla="*/ 2147483647 w 241"/>
                  <a:gd name="T55" fmla="*/ 2147483647 h 309"/>
                  <a:gd name="T56" fmla="*/ 2147483647 w 241"/>
                  <a:gd name="T57" fmla="*/ 2147483647 h 309"/>
                  <a:gd name="T58" fmla="*/ 2147483647 w 241"/>
                  <a:gd name="T59" fmla="*/ 2147483647 h 309"/>
                  <a:gd name="T60" fmla="*/ 2147483647 w 241"/>
                  <a:gd name="T61" fmla="*/ 2147483647 h 309"/>
                  <a:gd name="T62" fmla="*/ 2147483647 w 241"/>
                  <a:gd name="T63" fmla="*/ 2147483647 h 309"/>
                  <a:gd name="T64" fmla="*/ 2147483647 w 241"/>
                  <a:gd name="T65" fmla="*/ 2147483647 h 309"/>
                  <a:gd name="T66" fmla="*/ 2147483647 w 241"/>
                  <a:gd name="T67" fmla="*/ 2147483647 h 309"/>
                  <a:gd name="T68" fmla="*/ 2147483647 w 241"/>
                  <a:gd name="T69" fmla="*/ 2147483647 h 309"/>
                  <a:gd name="T70" fmla="*/ 2147483647 w 241"/>
                  <a:gd name="T71" fmla="*/ 2147483647 h 309"/>
                  <a:gd name="T72" fmla="*/ 2147483647 w 241"/>
                  <a:gd name="T73" fmla="*/ 2147483647 h 309"/>
                  <a:gd name="T74" fmla="*/ 2147483647 w 241"/>
                  <a:gd name="T75" fmla="*/ 2147483647 h 309"/>
                  <a:gd name="T76" fmla="*/ 2147483647 w 241"/>
                  <a:gd name="T77" fmla="*/ 2147483647 h 309"/>
                  <a:gd name="T78" fmla="*/ 2147483647 w 241"/>
                  <a:gd name="T79" fmla="*/ 2147483647 h 309"/>
                  <a:gd name="T80" fmla="*/ 2147483647 w 241"/>
                  <a:gd name="T81" fmla="*/ 2147483647 h 309"/>
                  <a:gd name="T82" fmla="*/ 2147483647 w 241"/>
                  <a:gd name="T83" fmla="*/ 2147483647 h 309"/>
                  <a:gd name="T84" fmla="*/ 2147483647 w 241"/>
                  <a:gd name="T85" fmla="*/ 2147483647 h 309"/>
                  <a:gd name="T86" fmla="*/ 2147483647 w 241"/>
                  <a:gd name="T87" fmla="*/ 2147483647 h 309"/>
                  <a:gd name="T88" fmla="*/ 2147483647 w 241"/>
                  <a:gd name="T89" fmla="*/ 2147483647 h 309"/>
                  <a:gd name="T90" fmla="*/ 2147483647 w 241"/>
                  <a:gd name="T91" fmla="*/ 2147483647 h 309"/>
                  <a:gd name="T92" fmla="*/ 2147483647 w 241"/>
                  <a:gd name="T93" fmla="*/ 2147483647 h 309"/>
                  <a:gd name="T94" fmla="*/ 2147483647 w 241"/>
                  <a:gd name="T95" fmla="*/ 2147483647 h 3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309"/>
                  <a:gd name="T146" fmla="*/ 241 w 241"/>
                  <a:gd name="T147" fmla="*/ 309 h 3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309">
                    <a:moveTo>
                      <a:pt x="159" y="309"/>
                    </a:moveTo>
                    <a:lnTo>
                      <a:pt x="155" y="307"/>
                    </a:lnTo>
                    <a:lnTo>
                      <a:pt x="153" y="305"/>
                    </a:lnTo>
                    <a:lnTo>
                      <a:pt x="145" y="301"/>
                    </a:lnTo>
                    <a:lnTo>
                      <a:pt x="140" y="299"/>
                    </a:lnTo>
                    <a:lnTo>
                      <a:pt x="136" y="297"/>
                    </a:lnTo>
                    <a:lnTo>
                      <a:pt x="134" y="296"/>
                    </a:lnTo>
                    <a:lnTo>
                      <a:pt x="128" y="292"/>
                    </a:lnTo>
                    <a:lnTo>
                      <a:pt x="115" y="292"/>
                    </a:lnTo>
                    <a:lnTo>
                      <a:pt x="101" y="292"/>
                    </a:lnTo>
                    <a:lnTo>
                      <a:pt x="95" y="296"/>
                    </a:lnTo>
                    <a:lnTo>
                      <a:pt x="94" y="297"/>
                    </a:lnTo>
                    <a:lnTo>
                      <a:pt x="92" y="299"/>
                    </a:lnTo>
                    <a:lnTo>
                      <a:pt x="88" y="299"/>
                    </a:lnTo>
                    <a:lnTo>
                      <a:pt x="86" y="299"/>
                    </a:lnTo>
                    <a:lnTo>
                      <a:pt x="82" y="294"/>
                    </a:lnTo>
                    <a:lnTo>
                      <a:pt x="78" y="290"/>
                    </a:lnTo>
                    <a:lnTo>
                      <a:pt x="71" y="290"/>
                    </a:lnTo>
                    <a:lnTo>
                      <a:pt x="57" y="290"/>
                    </a:lnTo>
                    <a:lnTo>
                      <a:pt x="51" y="290"/>
                    </a:lnTo>
                    <a:lnTo>
                      <a:pt x="47" y="290"/>
                    </a:lnTo>
                    <a:lnTo>
                      <a:pt x="42" y="271"/>
                    </a:lnTo>
                    <a:lnTo>
                      <a:pt x="38" y="251"/>
                    </a:lnTo>
                    <a:lnTo>
                      <a:pt x="32" y="226"/>
                    </a:lnTo>
                    <a:lnTo>
                      <a:pt x="28" y="202"/>
                    </a:lnTo>
                    <a:lnTo>
                      <a:pt x="23" y="188"/>
                    </a:lnTo>
                    <a:lnTo>
                      <a:pt x="19" y="173"/>
                    </a:lnTo>
                    <a:lnTo>
                      <a:pt x="13" y="150"/>
                    </a:lnTo>
                    <a:lnTo>
                      <a:pt x="9" y="125"/>
                    </a:lnTo>
                    <a:lnTo>
                      <a:pt x="3" y="102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9" y="38"/>
                    </a:lnTo>
                    <a:lnTo>
                      <a:pt x="19" y="38"/>
                    </a:lnTo>
                    <a:lnTo>
                      <a:pt x="19" y="42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8" y="48"/>
                    </a:lnTo>
                    <a:lnTo>
                      <a:pt x="32" y="58"/>
                    </a:lnTo>
                    <a:lnTo>
                      <a:pt x="38" y="67"/>
                    </a:lnTo>
                    <a:lnTo>
                      <a:pt x="42" y="71"/>
                    </a:lnTo>
                    <a:lnTo>
                      <a:pt x="47" y="77"/>
                    </a:lnTo>
                    <a:lnTo>
                      <a:pt x="47" y="71"/>
                    </a:lnTo>
                    <a:lnTo>
                      <a:pt x="47" y="67"/>
                    </a:lnTo>
                    <a:lnTo>
                      <a:pt x="57" y="67"/>
                    </a:lnTo>
                    <a:lnTo>
                      <a:pt x="67" y="67"/>
                    </a:lnTo>
                    <a:lnTo>
                      <a:pt x="71" y="61"/>
                    </a:lnTo>
                    <a:lnTo>
                      <a:pt x="76" y="58"/>
                    </a:lnTo>
                    <a:lnTo>
                      <a:pt x="76" y="52"/>
                    </a:lnTo>
                    <a:lnTo>
                      <a:pt x="76" y="48"/>
                    </a:lnTo>
                    <a:lnTo>
                      <a:pt x="80" y="48"/>
                    </a:lnTo>
                    <a:lnTo>
                      <a:pt x="86" y="48"/>
                    </a:lnTo>
                    <a:lnTo>
                      <a:pt x="90" y="48"/>
                    </a:lnTo>
                    <a:lnTo>
                      <a:pt x="95" y="48"/>
                    </a:lnTo>
                    <a:lnTo>
                      <a:pt x="99" y="48"/>
                    </a:lnTo>
                    <a:lnTo>
                      <a:pt x="105" y="48"/>
                    </a:lnTo>
                    <a:lnTo>
                      <a:pt x="115" y="52"/>
                    </a:lnTo>
                    <a:lnTo>
                      <a:pt x="124" y="58"/>
                    </a:lnTo>
                    <a:lnTo>
                      <a:pt x="130" y="52"/>
                    </a:lnTo>
                    <a:lnTo>
                      <a:pt x="134" y="48"/>
                    </a:lnTo>
                    <a:lnTo>
                      <a:pt x="134" y="42"/>
                    </a:lnTo>
                    <a:lnTo>
                      <a:pt x="134" y="38"/>
                    </a:lnTo>
                    <a:lnTo>
                      <a:pt x="134" y="33"/>
                    </a:lnTo>
                    <a:lnTo>
                      <a:pt x="134" y="29"/>
                    </a:lnTo>
                    <a:lnTo>
                      <a:pt x="130" y="29"/>
                    </a:lnTo>
                    <a:lnTo>
                      <a:pt x="124" y="29"/>
                    </a:lnTo>
                    <a:lnTo>
                      <a:pt x="124" y="14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40" y="4"/>
                    </a:lnTo>
                    <a:lnTo>
                      <a:pt x="143" y="10"/>
                    </a:lnTo>
                    <a:lnTo>
                      <a:pt x="153" y="14"/>
                    </a:lnTo>
                    <a:lnTo>
                      <a:pt x="163" y="19"/>
                    </a:lnTo>
                    <a:lnTo>
                      <a:pt x="168" y="23"/>
                    </a:lnTo>
                    <a:lnTo>
                      <a:pt x="172" y="29"/>
                    </a:lnTo>
                    <a:lnTo>
                      <a:pt x="178" y="29"/>
                    </a:lnTo>
                    <a:lnTo>
                      <a:pt x="182" y="29"/>
                    </a:lnTo>
                    <a:lnTo>
                      <a:pt x="182" y="33"/>
                    </a:lnTo>
                    <a:lnTo>
                      <a:pt x="182" y="38"/>
                    </a:lnTo>
                    <a:lnTo>
                      <a:pt x="186" y="42"/>
                    </a:lnTo>
                    <a:lnTo>
                      <a:pt x="188" y="48"/>
                    </a:lnTo>
                    <a:lnTo>
                      <a:pt x="189" y="50"/>
                    </a:lnTo>
                    <a:lnTo>
                      <a:pt x="191" y="52"/>
                    </a:lnTo>
                    <a:lnTo>
                      <a:pt x="205" y="56"/>
                    </a:lnTo>
                    <a:lnTo>
                      <a:pt x="216" y="58"/>
                    </a:lnTo>
                    <a:lnTo>
                      <a:pt x="218" y="60"/>
                    </a:lnTo>
                    <a:lnTo>
                      <a:pt x="220" y="63"/>
                    </a:lnTo>
                    <a:lnTo>
                      <a:pt x="224" y="65"/>
                    </a:lnTo>
                    <a:lnTo>
                      <a:pt x="226" y="67"/>
                    </a:lnTo>
                    <a:lnTo>
                      <a:pt x="228" y="69"/>
                    </a:lnTo>
                    <a:lnTo>
                      <a:pt x="232" y="73"/>
                    </a:lnTo>
                    <a:lnTo>
                      <a:pt x="232" y="86"/>
                    </a:lnTo>
                    <a:lnTo>
                      <a:pt x="232" y="102"/>
                    </a:lnTo>
                    <a:lnTo>
                      <a:pt x="228" y="104"/>
                    </a:lnTo>
                    <a:lnTo>
                      <a:pt x="226" y="106"/>
                    </a:lnTo>
                    <a:lnTo>
                      <a:pt x="224" y="109"/>
                    </a:lnTo>
                    <a:lnTo>
                      <a:pt x="222" y="115"/>
                    </a:lnTo>
                    <a:lnTo>
                      <a:pt x="224" y="123"/>
                    </a:lnTo>
                    <a:lnTo>
                      <a:pt x="226" y="125"/>
                    </a:lnTo>
                    <a:lnTo>
                      <a:pt x="228" y="127"/>
                    </a:lnTo>
                    <a:lnTo>
                      <a:pt x="232" y="131"/>
                    </a:lnTo>
                    <a:lnTo>
                      <a:pt x="234" y="136"/>
                    </a:lnTo>
                    <a:lnTo>
                      <a:pt x="236" y="144"/>
                    </a:lnTo>
                    <a:lnTo>
                      <a:pt x="237" y="148"/>
                    </a:lnTo>
                    <a:lnTo>
                      <a:pt x="241" y="150"/>
                    </a:lnTo>
                    <a:lnTo>
                      <a:pt x="241" y="154"/>
                    </a:lnTo>
                    <a:lnTo>
                      <a:pt x="241" y="159"/>
                    </a:lnTo>
                    <a:lnTo>
                      <a:pt x="237" y="161"/>
                    </a:lnTo>
                    <a:lnTo>
                      <a:pt x="236" y="163"/>
                    </a:lnTo>
                    <a:lnTo>
                      <a:pt x="232" y="173"/>
                    </a:lnTo>
                    <a:lnTo>
                      <a:pt x="226" y="184"/>
                    </a:lnTo>
                    <a:lnTo>
                      <a:pt x="224" y="180"/>
                    </a:lnTo>
                    <a:lnTo>
                      <a:pt x="220" y="179"/>
                    </a:lnTo>
                    <a:lnTo>
                      <a:pt x="216" y="179"/>
                    </a:lnTo>
                    <a:lnTo>
                      <a:pt x="212" y="179"/>
                    </a:lnTo>
                    <a:lnTo>
                      <a:pt x="209" y="180"/>
                    </a:lnTo>
                    <a:lnTo>
                      <a:pt x="207" y="184"/>
                    </a:lnTo>
                    <a:lnTo>
                      <a:pt x="205" y="186"/>
                    </a:lnTo>
                    <a:lnTo>
                      <a:pt x="203" y="188"/>
                    </a:lnTo>
                    <a:lnTo>
                      <a:pt x="199" y="190"/>
                    </a:lnTo>
                    <a:lnTo>
                      <a:pt x="197" y="194"/>
                    </a:lnTo>
                    <a:lnTo>
                      <a:pt x="197" y="207"/>
                    </a:lnTo>
                    <a:lnTo>
                      <a:pt x="197" y="223"/>
                    </a:lnTo>
                    <a:lnTo>
                      <a:pt x="199" y="225"/>
                    </a:lnTo>
                    <a:lnTo>
                      <a:pt x="203" y="226"/>
                    </a:lnTo>
                    <a:lnTo>
                      <a:pt x="203" y="246"/>
                    </a:lnTo>
                    <a:lnTo>
                      <a:pt x="203" y="265"/>
                    </a:lnTo>
                    <a:lnTo>
                      <a:pt x="199" y="269"/>
                    </a:lnTo>
                    <a:lnTo>
                      <a:pt x="197" y="271"/>
                    </a:lnTo>
                    <a:lnTo>
                      <a:pt x="189" y="273"/>
                    </a:lnTo>
                    <a:lnTo>
                      <a:pt x="182" y="274"/>
                    </a:lnTo>
                    <a:lnTo>
                      <a:pt x="180" y="278"/>
                    </a:lnTo>
                    <a:lnTo>
                      <a:pt x="178" y="280"/>
                    </a:lnTo>
                    <a:lnTo>
                      <a:pt x="176" y="292"/>
                    </a:lnTo>
                    <a:lnTo>
                      <a:pt x="172" y="305"/>
                    </a:lnTo>
                    <a:lnTo>
                      <a:pt x="170" y="307"/>
                    </a:lnTo>
                    <a:lnTo>
                      <a:pt x="168" y="309"/>
                    </a:lnTo>
                    <a:lnTo>
                      <a:pt x="163" y="309"/>
                    </a:lnTo>
                    <a:lnTo>
                      <a:pt x="159" y="309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1298918" y="4533988"/>
                <a:ext cx="407509" cy="437799"/>
              </a:xfrm>
              <a:custGeom>
                <a:avLst/>
                <a:gdLst>
                  <a:gd name="T0" fmla="*/ 2147483647 w 311"/>
                  <a:gd name="T1" fmla="*/ 2147483647 h 349"/>
                  <a:gd name="T2" fmla="*/ 2147483647 w 311"/>
                  <a:gd name="T3" fmla="*/ 2147483647 h 349"/>
                  <a:gd name="T4" fmla="*/ 2147483647 w 311"/>
                  <a:gd name="T5" fmla="*/ 2147483647 h 349"/>
                  <a:gd name="T6" fmla="*/ 2147483647 w 311"/>
                  <a:gd name="T7" fmla="*/ 2147483647 h 349"/>
                  <a:gd name="T8" fmla="*/ 2147483647 w 311"/>
                  <a:gd name="T9" fmla="*/ 2147483647 h 349"/>
                  <a:gd name="T10" fmla="*/ 2147483647 w 311"/>
                  <a:gd name="T11" fmla="*/ 2147483647 h 349"/>
                  <a:gd name="T12" fmla="*/ 2147483647 w 311"/>
                  <a:gd name="T13" fmla="*/ 2147483647 h 349"/>
                  <a:gd name="T14" fmla="*/ 2147483647 w 311"/>
                  <a:gd name="T15" fmla="*/ 2147483647 h 349"/>
                  <a:gd name="T16" fmla="*/ 2147483647 w 311"/>
                  <a:gd name="T17" fmla="*/ 2147483647 h 349"/>
                  <a:gd name="T18" fmla="*/ 2147483647 w 311"/>
                  <a:gd name="T19" fmla="*/ 2147483647 h 349"/>
                  <a:gd name="T20" fmla="*/ 2147483647 w 311"/>
                  <a:gd name="T21" fmla="*/ 2147483647 h 349"/>
                  <a:gd name="T22" fmla="*/ 2147483647 w 311"/>
                  <a:gd name="T23" fmla="*/ 2147483647 h 349"/>
                  <a:gd name="T24" fmla="*/ 2147483647 w 311"/>
                  <a:gd name="T25" fmla="*/ 2147483647 h 349"/>
                  <a:gd name="T26" fmla="*/ 2147483647 w 311"/>
                  <a:gd name="T27" fmla="*/ 2147483647 h 349"/>
                  <a:gd name="T28" fmla="*/ 2147483647 w 311"/>
                  <a:gd name="T29" fmla="*/ 2147483647 h 349"/>
                  <a:gd name="T30" fmla="*/ 2147483647 w 311"/>
                  <a:gd name="T31" fmla="*/ 2147483647 h 349"/>
                  <a:gd name="T32" fmla="*/ 2147483647 w 311"/>
                  <a:gd name="T33" fmla="*/ 2147483647 h 349"/>
                  <a:gd name="T34" fmla="*/ 2147483647 w 311"/>
                  <a:gd name="T35" fmla="*/ 2147483647 h 349"/>
                  <a:gd name="T36" fmla="*/ 2147483647 w 311"/>
                  <a:gd name="T37" fmla="*/ 2147483647 h 349"/>
                  <a:gd name="T38" fmla="*/ 2147483647 w 311"/>
                  <a:gd name="T39" fmla="*/ 2147483647 h 349"/>
                  <a:gd name="T40" fmla="*/ 2147483647 w 311"/>
                  <a:gd name="T41" fmla="*/ 2147483647 h 349"/>
                  <a:gd name="T42" fmla="*/ 2147483647 w 311"/>
                  <a:gd name="T43" fmla="*/ 2147483647 h 349"/>
                  <a:gd name="T44" fmla="*/ 2147483647 w 311"/>
                  <a:gd name="T45" fmla="*/ 2147483647 h 349"/>
                  <a:gd name="T46" fmla="*/ 2147483647 w 311"/>
                  <a:gd name="T47" fmla="*/ 2147483647 h 349"/>
                  <a:gd name="T48" fmla="*/ 2147483647 w 311"/>
                  <a:gd name="T49" fmla="*/ 2147483647 h 349"/>
                  <a:gd name="T50" fmla="*/ 2147483647 w 311"/>
                  <a:gd name="T51" fmla="*/ 2147483647 h 349"/>
                  <a:gd name="T52" fmla="*/ 2147483647 w 311"/>
                  <a:gd name="T53" fmla="*/ 2147483647 h 349"/>
                  <a:gd name="T54" fmla="*/ 2147483647 w 311"/>
                  <a:gd name="T55" fmla="*/ 2147483647 h 349"/>
                  <a:gd name="T56" fmla="*/ 2147483647 w 311"/>
                  <a:gd name="T57" fmla="*/ 2147483647 h 349"/>
                  <a:gd name="T58" fmla="*/ 2147483647 w 311"/>
                  <a:gd name="T59" fmla="*/ 0 h 349"/>
                  <a:gd name="T60" fmla="*/ 2147483647 w 311"/>
                  <a:gd name="T61" fmla="*/ 2147483647 h 349"/>
                  <a:gd name="T62" fmla="*/ 2147483647 w 311"/>
                  <a:gd name="T63" fmla="*/ 2147483647 h 349"/>
                  <a:gd name="T64" fmla="*/ 2147483647 w 311"/>
                  <a:gd name="T65" fmla="*/ 2147483647 h 349"/>
                  <a:gd name="T66" fmla="*/ 2147483647 w 311"/>
                  <a:gd name="T67" fmla="*/ 2147483647 h 349"/>
                  <a:gd name="T68" fmla="*/ 2147483647 w 311"/>
                  <a:gd name="T69" fmla="*/ 2147483647 h 349"/>
                  <a:gd name="T70" fmla="*/ 2147483647 w 311"/>
                  <a:gd name="T71" fmla="*/ 2147483647 h 349"/>
                  <a:gd name="T72" fmla="*/ 2147483647 w 311"/>
                  <a:gd name="T73" fmla="*/ 2147483647 h 349"/>
                  <a:gd name="T74" fmla="*/ 2147483647 w 311"/>
                  <a:gd name="T75" fmla="*/ 2147483647 h 349"/>
                  <a:gd name="T76" fmla="*/ 2147483647 w 311"/>
                  <a:gd name="T77" fmla="*/ 2147483647 h 349"/>
                  <a:gd name="T78" fmla="*/ 2147483647 w 311"/>
                  <a:gd name="T79" fmla="*/ 2147483647 h 349"/>
                  <a:gd name="T80" fmla="*/ 2147483647 w 311"/>
                  <a:gd name="T81" fmla="*/ 2147483647 h 349"/>
                  <a:gd name="T82" fmla="*/ 2147483647 w 311"/>
                  <a:gd name="T83" fmla="*/ 2147483647 h 349"/>
                  <a:gd name="T84" fmla="*/ 2147483647 w 311"/>
                  <a:gd name="T85" fmla="*/ 2147483647 h 349"/>
                  <a:gd name="T86" fmla="*/ 2147483647 w 311"/>
                  <a:gd name="T87" fmla="*/ 2147483647 h 349"/>
                  <a:gd name="T88" fmla="*/ 2147483647 w 311"/>
                  <a:gd name="T89" fmla="*/ 2147483647 h 349"/>
                  <a:gd name="T90" fmla="*/ 2147483647 w 311"/>
                  <a:gd name="T91" fmla="*/ 2147483647 h 349"/>
                  <a:gd name="T92" fmla="*/ 2147483647 w 311"/>
                  <a:gd name="T93" fmla="*/ 2147483647 h 349"/>
                  <a:gd name="T94" fmla="*/ 2147483647 w 311"/>
                  <a:gd name="T95" fmla="*/ 2147483647 h 349"/>
                  <a:gd name="T96" fmla="*/ 2147483647 w 311"/>
                  <a:gd name="T97" fmla="*/ 2147483647 h 349"/>
                  <a:gd name="T98" fmla="*/ 2147483647 w 311"/>
                  <a:gd name="T99" fmla="*/ 2147483647 h 349"/>
                  <a:gd name="T100" fmla="*/ 2147483647 w 311"/>
                  <a:gd name="T101" fmla="*/ 2147483647 h 3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1"/>
                  <a:gd name="T154" fmla="*/ 0 h 349"/>
                  <a:gd name="T155" fmla="*/ 311 w 311"/>
                  <a:gd name="T156" fmla="*/ 349 h 3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1" h="349">
                    <a:moveTo>
                      <a:pt x="209" y="349"/>
                    </a:moveTo>
                    <a:lnTo>
                      <a:pt x="205" y="346"/>
                    </a:lnTo>
                    <a:lnTo>
                      <a:pt x="202" y="346"/>
                    </a:lnTo>
                    <a:lnTo>
                      <a:pt x="200" y="346"/>
                    </a:lnTo>
                    <a:lnTo>
                      <a:pt x="198" y="348"/>
                    </a:lnTo>
                    <a:lnTo>
                      <a:pt x="196" y="348"/>
                    </a:lnTo>
                    <a:lnTo>
                      <a:pt x="194" y="348"/>
                    </a:lnTo>
                    <a:lnTo>
                      <a:pt x="190" y="344"/>
                    </a:lnTo>
                    <a:lnTo>
                      <a:pt x="184" y="340"/>
                    </a:lnTo>
                    <a:lnTo>
                      <a:pt x="182" y="338"/>
                    </a:lnTo>
                    <a:lnTo>
                      <a:pt x="182" y="340"/>
                    </a:lnTo>
                    <a:lnTo>
                      <a:pt x="181" y="342"/>
                    </a:lnTo>
                    <a:lnTo>
                      <a:pt x="181" y="344"/>
                    </a:lnTo>
                    <a:lnTo>
                      <a:pt x="179" y="344"/>
                    </a:lnTo>
                    <a:lnTo>
                      <a:pt x="177" y="344"/>
                    </a:lnTo>
                    <a:lnTo>
                      <a:pt x="175" y="340"/>
                    </a:lnTo>
                    <a:lnTo>
                      <a:pt x="163" y="330"/>
                    </a:lnTo>
                    <a:lnTo>
                      <a:pt x="150" y="319"/>
                    </a:lnTo>
                    <a:lnTo>
                      <a:pt x="140" y="311"/>
                    </a:lnTo>
                    <a:lnTo>
                      <a:pt x="131" y="305"/>
                    </a:lnTo>
                    <a:lnTo>
                      <a:pt x="123" y="300"/>
                    </a:lnTo>
                    <a:lnTo>
                      <a:pt x="115" y="298"/>
                    </a:lnTo>
                    <a:lnTo>
                      <a:pt x="108" y="296"/>
                    </a:lnTo>
                    <a:lnTo>
                      <a:pt x="100" y="294"/>
                    </a:lnTo>
                    <a:lnTo>
                      <a:pt x="96" y="288"/>
                    </a:lnTo>
                    <a:lnTo>
                      <a:pt x="96" y="282"/>
                    </a:lnTo>
                    <a:lnTo>
                      <a:pt x="94" y="282"/>
                    </a:lnTo>
                    <a:lnTo>
                      <a:pt x="92" y="282"/>
                    </a:lnTo>
                    <a:lnTo>
                      <a:pt x="90" y="278"/>
                    </a:lnTo>
                    <a:lnTo>
                      <a:pt x="88" y="277"/>
                    </a:lnTo>
                    <a:lnTo>
                      <a:pt x="79" y="271"/>
                    </a:lnTo>
                    <a:lnTo>
                      <a:pt x="69" y="267"/>
                    </a:lnTo>
                    <a:lnTo>
                      <a:pt x="71" y="265"/>
                    </a:lnTo>
                    <a:lnTo>
                      <a:pt x="73" y="261"/>
                    </a:lnTo>
                    <a:lnTo>
                      <a:pt x="77" y="259"/>
                    </a:lnTo>
                    <a:lnTo>
                      <a:pt x="77" y="252"/>
                    </a:lnTo>
                    <a:lnTo>
                      <a:pt x="77" y="246"/>
                    </a:lnTo>
                    <a:lnTo>
                      <a:pt x="73" y="242"/>
                    </a:lnTo>
                    <a:lnTo>
                      <a:pt x="71" y="240"/>
                    </a:lnTo>
                    <a:lnTo>
                      <a:pt x="69" y="238"/>
                    </a:lnTo>
                    <a:lnTo>
                      <a:pt x="65" y="230"/>
                    </a:lnTo>
                    <a:lnTo>
                      <a:pt x="64" y="223"/>
                    </a:lnTo>
                    <a:lnTo>
                      <a:pt x="62" y="221"/>
                    </a:lnTo>
                    <a:lnTo>
                      <a:pt x="60" y="219"/>
                    </a:lnTo>
                    <a:lnTo>
                      <a:pt x="60" y="213"/>
                    </a:lnTo>
                    <a:lnTo>
                      <a:pt x="60" y="209"/>
                    </a:lnTo>
                    <a:lnTo>
                      <a:pt x="62" y="206"/>
                    </a:lnTo>
                    <a:lnTo>
                      <a:pt x="64" y="204"/>
                    </a:lnTo>
                    <a:lnTo>
                      <a:pt x="64" y="184"/>
                    </a:lnTo>
                    <a:lnTo>
                      <a:pt x="64" y="165"/>
                    </a:lnTo>
                    <a:lnTo>
                      <a:pt x="62" y="163"/>
                    </a:lnTo>
                    <a:lnTo>
                      <a:pt x="60" y="161"/>
                    </a:lnTo>
                    <a:lnTo>
                      <a:pt x="56" y="158"/>
                    </a:lnTo>
                    <a:lnTo>
                      <a:pt x="54" y="156"/>
                    </a:lnTo>
                    <a:lnTo>
                      <a:pt x="52" y="154"/>
                    </a:lnTo>
                    <a:lnTo>
                      <a:pt x="48" y="150"/>
                    </a:lnTo>
                    <a:lnTo>
                      <a:pt x="37" y="148"/>
                    </a:lnTo>
                    <a:lnTo>
                      <a:pt x="25" y="146"/>
                    </a:lnTo>
                    <a:lnTo>
                      <a:pt x="21" y="144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6"/>
                    </a:lnTo>
                    <a:lnTo>
                      <a:pt x="19" y="131"/>
                    </a:lnTo>
                    <a:lnTo>
                      <a:pt x="19" y="127"/>
                    </a:lnTo>
                    <a:lnTo>
                      <a:pt x="29" y="121"/>
                    </a:lnTo>
                    <a:lnTo>
                      <a:pt x="40" y="117"/>
                    </a:lnTo>
                    <a:lnTo>
                      <a:pt x="40" y="112"/>
                    </a:lnTo>
                    <a:lnTo>
                      <a:pt x="40" y="108"/>
                    </a:lnTo>
                    <a:lnTo>
                      <a:pt x="25" y="102"/>
                    </a:lnTo>
                    <a:lnTo>
                      <a:pt x="10" y="98"/>
                    </a:lnTo>
                    <a:lnTo>
                      <a:pt x="6" y="92"/>
                    </a:lnTo>
                    <a:lnTo>
                      <a:pt x="0" y="88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6" y="79"/>
                    </a:lnTo>
                    <a:lnTo>
                      <a:pt x="10" y="79"/>
                    </a:lnTo>
                    <a:lnTo>
                      <a:pt x="16" y="73"/>
                    </a:lnTo>
                    <a:lnTo>
                      <a:pt x="19" y="69"/>
                    </a:lnTo>
                    <a:lnTo>
                      <a:pt x="25" y="69"/>
                    </a:lnTo>
                    <a:lnTo>
                      <a:pt x="31" y="69"/>
                    </a:lnTo>
                    <a:lnTo>
                      <a:pt x="35" y="69"/>
                    </a:lnTo>
                    <a:lnTo>
                      <a:pt x="40" y="69"/>
                    </a:lnTo>
                    <a:lnTo>
                      <a:pt x="40" y="73"/>
                    </a:lnTo>
                    <a:lnTo>
                      <a:pt x="42" y="77"/>
                    </a:lnTo>
                    <a:lnTo>
                      <a:pt x="48" y="79"/>
                    </a:lnTo>
                    <a:lnTo>
                      <a:pt x="60" y="79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5" y="73"/>
                    </a:lnTo>
                    <a:lnTo>
                      <a:pt x="71" y="77"/>
                    </a:lnTo>
                    <a:lnTo>
                      <a:pt x="73" y="85"/>
                    </a:lnTo>
                    <a:lnTo>
                      <a:pt x="79" y="98"/>
                    </a:lnTo>
                    <a:lnTo>
                      <a:pt x="92" y="98"/>
                    </a:lnTo>
                    <a:lnTo>
                      <a:pt x="108" y="98"/>
                    </a:lnTo>
                    <a:lnTo>
                      <a:pt x="111" y="98"/>
                    </a:lnTo>
                    <a:lnTo>
                      <a:pt x="117" y="98"/>
                    </a:lnTo>
                    <a:lnTo>
                      <a:pt x="127" y="92"/>
                    </a:lnTo>
                    <a:lnTo>
                      <a:pt x="136" y="88"/>
                    </a:lnTo>
                    <a:lnTo>
                      <a:pt x="136" y="83"/>
                    </a:lnTo>
                    <a:lnTo>
                      <a:pt x="136" y="79"/>
                    </a:lnTo>
                    <a:lnTo>
                      <a:pt x="136" y="73"/>
                    </a:lnTo>
                    <a:lnTo>
                      <a:pt x="136" y="69"/>
                    </a:lnTo>
                    <a:lnTo>
                      <a:pt x="140" y="64"/>
                    </a:lnTo>
                    <a:lnTo>
                      <a:pt x="146" y="60"/>
                    </a:lnTo>
                    <a:lnTo>
                      <a:pt x="156" y="54"/>
                    </a:lnTo>
                    <a:lnTo>
                      <a:pt x="165" y="50"/>
                    </a:lnTo>
                    <a:lnTo>
                      <a:pt x="169" y="44"/>
                    </a:lnTo>
                    <a:lnTo>
                      <a:pt x="175" y="39"/>
                    </a:lnTo>
                    <a:lnTo>
                      <a:pt x="179" y="35"/>
                    </a:lnTo>
                    <a:lnTo>
                      <a:pt x="184" y="29"/>
                    </a:lnTo>
                    <a:lnTo>
                      <a:pt x="188" y="25"/>
                    </a:lnTo>
                    <a:lnTo>
                      <a:pt x="194" y="19"/>
                    </a:lnTo>
                    <a:lnTo>
                      <a:pt x="200" y="16"/>
                    </a:lnTo>
                    <a:lnTo>
                      <a:pt x="204" y="10"/>
                    </a:lnTo>
                    <a:lnTo>
                      <a:pt x="204" y="6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13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1" y="2"/>
                    </a:lnTo>
                    <a:lnTo>
                      <a:pt x="223" y="6"/>
                    </a:lnTo>
                    <a:lnTo>
                      <a:pt x="230" y="8"/>
                    </a:lnTo>
                    <a:lnTo>
                      <a:pt x="238" y="10"/>
                    </a:lnTo>
                    <a:lnTo>
                      <a:pt x="240" y="14"/>
                    </a:lnTo>
                    <a:lnTo>
                      <a:pt x="242" y="16"/>
                    </a:lnTo>
                    <a:lnTo>
                      <a:pt x="269" y="17"/>
                    </a:lnTo>
                    <a:lnTo>
                      <a:pt x="296" y="19"/>
                    </a:lnTo>
                    <a:lnTo>
                      <a:pt x="298" y="23"/>
                    </a:lnTo>
                    <a:lnTo>
                      <a:pt x="301" y="25"/>
                    </a:lnTo>
                    <a:lnTo>
                      <a:pt x="303" y="33"/>
                    </a:lnTo>
                    <a:lnTo>
                      <a:pt x="305" y="39"/>
                    </a:lnTo>
                    <a:lnTo>
                      <a:pt x="307" y="42"/>
                    </a:lnTo>
                    <a:lnTo>
                      <a:pt x="311" y="44"/>
                    </a:lnTo>
                    <a:lnTo>
                      <a:pt x="311" y="48"/>
                    </a:lnTo>
                    <a:lnTo>
                      <a:pt x="311" y="54"/>
                    </a:lnTo>
                    <a:lnTo>
                      <a:pt x="307" y="56"/>
                    </a:lnTo>
                    <a:lnTo>
                      <a:pt x="305" y="60"/>
                    </a:lnTo>
                    <a:lnTo>
                      <a:pt x="303" y="62"/>
                    </a:lnTo>
                    <a:lnTo>
                      <a:pt x="301" y="64"/>
                    </a:lnTo>
                    <a:lnTo>
                      <a:pt x="298" y="65"/>
                    </a:lnTo>
                    <a:lnTo>
                      <a:pt x="296" y="69"/>
                    </a:lnTo>
                    <a:lnTo>
                      <a:pt x="294" y="75"/>
                    </a:lnTo>
                    <a:lnTo>
                      <a:pt x="292" y="83"/>
                    </a:lnTo>
                    <a:lnTo>
                      <a:pt x="288" y="85"/>
                    </a:lnTo>
                    <a:lnTo>
                      <a:pt x="286" y="88"/>
                    </a:lnTo>
                    <a:lnTo>
                      <a:pt x="284" y="113"/>
                    </a:lnTo>
                    <a:lnTo>
                      <a:pt x="280" y="140"/>
                    </a:lnTo>
                    <a:lnTo>
                      <a:pt x="278" y="144"/>
                    </a:lnTo>
                    <a:lnTo>
                      <a:pt x="276" y="146"/>
                    </a:lnTo>
                    <a:lnTo>
                      <a:pt x="250" y="148"/>
                    </a:lnTo>
                    <a:lnTo>
                      <a:pt x="223" y="150"/>
                    </a:lnTo>
                    <a:lnTo>
                      <a:pt x="221" y="154"/>
                    </a:lnTo>
                    <a:lnTo>
                      <a:pt x="219" y="156"/>
                    </a:lnTo>
                    <a:lnTo>
                      <a:pt x="219" y="165"/>
                    </a:lnTo>
                    <a:lnTo>
                      <a:pt x="219" y="175"/>
                    </a:lnTo>
                    <a:lnTo>
                      <a:pt x="221" y="177"/>
                    </a:lnTo>
                    <a:lnTo>
                      <a:pt x="223" y="179"/>
                    </a:lnTo>
                    <a:lnTo>
                      <a:pt x="225" y="183"/>
                    </a:lnTo>
                    <a:lnTo>
                      <a:pt x="229" y="184"/>
                    </a:lnTo>
                    <a:lnTo>
                      <a:pt x="230" y="186"/>
                    </a:lnTo>
                    <a:lnTo>
                      <a:pt x="232" y="190"/>
                    </a:lnTo>
                    <a:lnTo>
                      <a:pt x="232" y="194"/>
                    </a:lnTo>
                    <a:lnTo>
                      <a:pt x="232" y="200"/>
                    </a:lnTo>
                    <a:lnTo>
                      <a:pt x="230" y="202"/>
                    </a:lnTo>
                    <a:lnTo>
                      <a:pt x="229" y="204"/>
                    </a:lnTo>
                    <a:lnTo>
                      <a:pt x="229" y="219"/>
                    </a:lnTo>
                    <a:lnTo>
                      <a:pt x="229" y="232"/>
                    </a:lnTo>
                    <a:lnTo>
                      <a:pt x="230" y="234"/>
                    </a:lnTo>
                    <a:lnTo>
                      <a:pt x="232" y="238"/>
                    </a:lnTo>
                    <a:lnTo>
                      <a:pt x="236" y="244"/>
                    </a:lnTo>
                    <a:lnTo>
                      <a:pt x="238" y="252"/>
                    </a:lnTo>
                    <a:lnTo>
                      <a:pt x="240" y="255"/>
                    </a:lnTo>
                    <a:lnTo>
                      <a:pt x="242" y="257"/>
                    </a:lnTo>
                    <a:lnTo>
                      <a:pt x="246" y="259"/>
                    </a:lnTo>
                    <a:lnTo>
                      <a:pt x="248" y="261"/>
                    </a:lnTo>
                    <a:lnTo>
                      <a:pt x="250" y="265"/>
                    </a:lnTo>
                    <a:lnTo>
                      <a:pt x="252" y="267"/>
                    </a:lnTo>
                    <a:lnTo>
                      <a:pt x="253" y="269"/>
                    </a:lnTo>
                    <a:lnTo>
                      <a:pt x="257" y="271"/>
                    </a:lnTo>
                    <a:lnTo>
                      <a:pt x="259" y="275"/>
                    </a:lnTo>
                    <a:lnTo>
                      <a:pt x="261" y="277"/>
                    </a:lnTo>
                    <a:lnTo>
                      <a:pt x="271" y="280"/>
                    </a:lnTo>
                    <a:lnTo>
                      <a:pt x="280" y="286"/>
                    </a:lnTo>
                    <a:lnTo>
                      <a:pt x="278" y="288"/>
                    </a:lnTo>
                    <a:lnTo>
                      <a:pt x="276" y="292"/>
                    </a:lnTo>
                    <a:lnTo>
                      <a:pt x="275" y="298"/>
                    </a:lnTo>
                    <a:lnTo>
                      <a:pt x="273" y="305"/>
                    </a:lnTo>
                    <a:lnTo>
                      <a:pt x="269" y="307"/>
                    </a:lnTo>
                    <a:lnTo>
                      <a:pt x="267" y="311"/>
                    </a:lnTo>
                    <a:lnTo>
                      <a:pt x="255" y="313"/>
                    </a:lnTo>
                    <a:lnTo>
                      <a:pt x="242" y="315"/>
                    </a:lnTo>
                    <a:lnTo>
                      <a:pt x="240" y="317"/>
                    </a:lnTo>
                    <a:lnTo>
                      <a:pt x="238" y="321"/>
                    </a:lnTo>
                    <a:lnTo>
                      <a:pt x="230" y="321"/>
                    </a:lnTo>
                    <a:lnTo>
                      <a:pt x="223" y="321"/>
                    </a:lnTo>
                    <a:lnTo>
                      <a:pt x="223" y="326"/>
                    </a:lnTo>
                    <a:lnTo>
                      <a:pt x="223" y="334"/>
                    </a:lnTo>
                    <a:lnTo>
                      <a:pt x="221" y="336"/>
                    </a:lnTo>
                    <a:lnTo>
                      <a:pt x="219" y="340"/>
                    </a:lnTo>
                    <a:lnTo>
                      <a:pt x="215" y="342"/>
                    </a:lnTo>
                    <a:lnTo>
                      <a:pt x="213" y="344"/>
                    </a:lnTo>
                    <a:lnTo>
                      <a:pt x="211" y="346"/>
                    </a:lnTo>
                    <a:lnTo>
                      <a:pt x="209" y="349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1589785" y="4485157"/>
                <a:ext cx="435562" cy="377180"/>
              </a:xfrm>
              <a:custGeom>
                <a:avLst/>
                <a:gdLst>
                  <a:gd name="T0" fmla="*/ 2147483647 w 330"/>
                  <a:gd name="T1" fmla="*/ 2147483647 h 299"/>
                  <a:gd name="T2" fmla="*/ 2147483647 w 330"/>
                  <a:gd name="T3" fmla="*/ 2147483647 h 299"/>
                  <a:gd name="T4" fmla="*/ 2147483647 w 330"/>
                  <a:gd name="T5" fmla="*/ 2147483647 h 299"/>
                  <a:gd name="T6" fmla="*/ 2147483647 w 330"/>
                  <a:gd name="T7" fmla="*/ 2147483647 h 299"/>
                  <a:gd name="T8" fmla="*/ 2147483647 w 330"/>
                  <a:gd name="T9" fmla="*/ 2147483647 h 299"/>
                  <a:gd name="T10" fmla="*/ 2147483647 w 330"/>
                  <a:gd name="T11" fmla="*/ 2147483647 h 299"/>
                  <a:gd name="T12" fmla="*/ 2147483647 w 330"/>
                  <a:gd name="T13" fmla="*/ 2147483647 h 299"/>
                  <a:gd name="T14" fmla="*/ 0 w 330"/>
                  <a:gd name="T15" fmla="*/ 2147483647 h 299"/>
                  <a:gd name="T16" fmla="*/ 2147483647 w 330"/>
                  <a:gd name="T17" fmla="*/ 2147483647 h 299"/>
                  <a:gd name="T18" fmla="*/ 2147483647 w 330"/>
                  <a:gd name="T19" fmla="*/ 2147483647 h 299"/>
                  <a:gd name="T20" fmla="*/ 2147483647 w 330"/>
                  <a:gd name="T21" fmla="*/ 2147483647 h 299"/>
                  <a:gd name="T22" fmla="*/ 2147483647 w 330"/>
                  <a:gd name="T23" fmla="*/ 2147483647 h 299"/>
                  <a:gd name="T24" fmla="*/ 2147483647 w 330"/>
                  <a:gd name="T25" fmla="*/ 2147483647 h 299"/>
                  <a:gd name="T26" fmla="*/ 2147483647 w 330"/>
                  <a:gd name="T27" fmla="*/ 2147483647 h 299"/>
                  <a:gd name="T28" fmla="*/ 2147483647 w 330"/>
                  <a:gd name="T29" fmla="*/ 2147483647 h 299"/>
                  <a:gd name="T30" fmla="*/ 2147483647 w 330"/>
                  <a:gd name="T31" fmla="*/ 2147483647 h 299"/>
                  <a:gd name="T32" fmla="*/ 2147483647 w 330"/>
                  <a:gd name="T33" fmla="*/ 2147483647 h 299"/>
                  <a:gd name="T34" fmla="*/ 2147483647 w 330"/>
                  <a:gd name="T35" fmla="*/ 2147483647 h 299"/>
                  <a:gd name="T36" fmla="*/ 2147483647 w 330"/>
                  <a:gd name="T37" fmla="*/ 2147483647 h 299"/>
                  <a:gd name="T38" fmla="*/ 2147483647 w 330"/>
                  <a:gd name="T39" fmla="*/ 2147483647 h 299"/>
                  <a:gd name="T40" fmla="*/ 2147483647 w 330"/>
                  <a:gd name="T41" fmla="*/ 2147483647 h 299"/>
                  <a:gd name="T42" fmla="*/ 2147483647 w 330"/>
                  <a:gd name="T43" fmla="*/ 2147483647 h 299"/>
                  <a:gd name="T44" fmla="*/ 2147483647 w 330"/>
                  <a:gd name="T45" fmla="*/ 0 h 299"/>
                  <a:gd name="T46" fmla="*/ 2147483647 w 330"/>
                  <a:gd name="T47" fmla="*/ 2147483647 h 299"/>
                  <a:gd name="T48" fmla="*/ 2147483647 w 330"/>
                  <a:gd name="T49" fmla="*/ 2147483647 h 299"/>
                  <a:gd name="T50" fmla="*/ 2147483647 w 330"/>
                  <a:gd name="T51" fmla="*/ 2147483647 h 299"/>
                  <a:gd name="T52" fmla="*/ 2147483647 w 330"/>
                  <a:gd name="T53" fmla="*/ 2147483647 h 299"/>
                  <a:gd name="T54" fmla="*/ 2147483647 w 330"/>
                  <a:gd name="T55" fmla="*/ 2147483647 h 299"/>
                  <a:gd name="T56" fmla="*/ 2147483647 w 330"/>
                  <a:gd name="T57" fmla="*/ 2147483647 h 299"/>
                  <a:gd name="T58" fmla="*/ 2147483647 w 330"/>
                  <a:gd name="T59" fmla="*/ 2147483647 h 299"/>
                  <a:gd name="T60" fmla="*/ 2147483647 w 330"/>
                  <a:gd name="T61" fmla="*/ 2147483647 h 299"/>
                  <a:gd name="T62" fmla="*/ 2147483647 w 330"/>
                  <a:gd name="T63" fmla="*/ 2147483647 h 299"/>
                  <a:gd name="T64" fmla="*/ 2147483647 w 330"/>
                  <a:gd name="T65" fmla="*/ 2147483647 h 299"/>
                  <a:gd name="T66" fmla="*/ 2147483647 w 330"/>
                  <a:gd name="T67" fmla="*/ 2147483647 h 299"/>
                  <a:gd name="T68" fmla="*/ 2147483647 w 330"/>
                  <a:gd name="T69" fmla="*/ 2147483647 h 299"/>
                  <a:gd name="T70" fmla="*/ 2147483647 w 330"/>
                  <a:gd name="T71" fmla="*/ 2147483647 h 299"/>
                  <a:gd name="T72" fmla="*/ 2147483647 w 330"/>
                  <a:gd name="T73" fmla="*/ 2147483647 h 299"/>
                  <a:gd name="T74" fmla="*/ 2147483647 w 330"/>
                  <a:gd name="T75" fmla="*/ 2147483647 h 299"/>
                  <a:gd name="T76" fmla="*/ 2147483647 w 330"/>
                  <a:gd name="T77" fmla="*/ 2147483647 h 299"/>
                  <a:gd name="T78" fmla="*/ 2147483647 w 330"/>
                  <a:gd name="T79" fmla="*/ 2147483647 h 299"/>
                  <a:gd name="T80" fmla="*/ 2147483647 w 330"/>
                  <a:gd name="T81" fmla="*/ 2147483647 h 299"/>
                  <a:gd name="T82" fmla="*/ 2147483647 w 330"/>
                  <a:gd name="T83" fmla="*/ 2147483647 h 299"/>
                  <a:gd name="T84" fmla="*/ 2147483647 w 330"/>
                  <a:gd name="T85" fmla="*/ 2147483647 h 299"/>
                  <a:gd name="T86" fmla="*/ 2147483647 w 330"/>
                  <a:gd name="T87" fmla="*/ 2147483647 h 299"/>
                  <a:gd name="T88" fmla="*/ 2147483647 w 330"/>
                  <a:gd name="T89" fmla="*/ 2147483647 h 299"/>
                  <a:gd name="T90" fmla="*/ 2147483647 w 330"/>
                  <a:gd name="T91" fmla="*/ 2147483647 h 299"/>
                  <a:gd name="T92" fmla="*/ 2147483647 w 330"/>
                  <a:gd name="T93" fmla="*/ 2147483647 h 299"/>
                  <a:gd name="T94" fmla="*/ 2147483647 w 330"/>
                  <a:gd name="T95" fmla="*/ 2147483647 h 299"/>
                  <a:gd name="T96" fmla="*/ 2147483647 w 330"/>
                  <a:gd name="T97" fmla="*/ 2147483647 h 299"/>
                  <a:gd name="T98" fmla="*/ 2147483647 w 330"/>
                  <a:gd name="T99" fmla="*/ 2147483647 h 299"/>
                  <a:gd name="T100" fmla="*/ 2147483647 w 330"/>
                  <a:gd name="T101" fmla="*/ 2147483647 h 299"/>
                  <a:gd name="T102" fmla="*/ 2147483647 w 330"/>
                  <a:gd name="T103" fmla="*/ 2147483647 h 299"/>
                  <a:gd name="T104" fmla="*/ 2147483647 w 330"/>
                  <a:gd name="T105" fmla="*/ 2147483647 h 299"/>
                  <a:gd name="T106" fmla="*/ 2147483647 w 330"/>
                  <a:gd name="T107" fmla="*/ 2147483647 h 299"/>
                  <a:gd name="T108" fmla="*/ 2147483647 w 330"/>
                  <a:gd name="T109" fmla="*/ 2147483647 h 299"/>
                  <a:gd name="T110" fmla="*/ 2147483647 w 330"/>
                  <a:gd name="T111" fmla="*/ 2147483647 h 299"/>
                  <a:gd name="T112" fmla="*/ 2147483647 w 330"/>
                  <a:gd name="T113" fmla="*/ 2147483647 h 299"/>
                  <a:gd name="T114" fmla="*/ 2147483647 w 330"/>
                  <a:gd name="T115" fmla="*/ 2147483647 h 299"/>
                  <a:gd name="T116" fmla="*/ 2147483647 w 330"/>
                  <a:gd name="T117" fmla="*/ 2147483647 h 2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0"/>
                  <a:gd name="T178" fmla="*/ 0 h 299"/>
                  <a:gd name="T179" fmla="*/ 330 w 330"/>
                  <a:gd name="T180" fmla="*/ 299 h 2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0" h="299">
                    <a:moveTo>
                      <a:pt x="34" y="299"/>
                    </a:moveTo>
                    <a:lnTo>
                      <a:pt x="30" y="297"/>
                    </a:lnTo>
                    <a:lnTo>
                      <a:pt x="29" y="295"/>
                    </a:lnTo>
                    <a:lnTo>
                      <a:pt x="27" y="293"/>
                    </a:lnTo>
                    <a:lnTo>
                      <a:pt x="25" y="290"/>
                    </a:lnTo>
                    <a:lnTo>
                      <a:pt x="23" y="288"/>
                    </a:lnTo>
                    <a:lnTo>
                      <a:pt x="19" y="286"/>
                    </a:lnTo>
                    <a:lnTo>
                      <a:pt x="17" y="278"/>
                    </a:lnTo>
                    <a:lnTo>
                      <a:pt x="15" y="270"/>
                    </a:lnTo>
                    <a:lnTo>
                      <a:pt x="13" y="268"/>
                    </a:lnTo>
                    <a:lnTo>
                      <a:pt x="9" y="267"/>
                    </a:lnTo>
                    <a:lnTo>
                      <a:pt x="9" y="257"/>
                    </a:lnTo>
                    <a:lnTo>
                      <a:pt x="9" y="247"/>
                    </a:lnTo>
                    <a:lnTo>
                      <a:pt x="13" y="244"/>
                    </a:lnTo>
                    <a:lnTo>
                      <a:pt x="15" y="242"/>
                    </a:lnTo>
                    <a:lnTo>
                      <a:pt x="15" y="232"/>
                    </a:lnTo>
                    <a:lnTo>
                      <a:pt x="15" y="222"/>
                    </a:lnTo>
                    <a:lnTo>
                      <a:pt x="13" y="221"/>
                    </a:lnTo>
                    <a:lnTo>
                      <a:pt x="9" y="217"/>
                    </a:lnTo>
                    <a:lnTo>
                      <a:pt x="7" y="215"/>
                    </a:lnTo>
                    <a:lnTo>
                      <a:pt x="6" y="213"/>
                    </a:lnTo>
                    <a:lnTo>
                      <a:pt x="2" y="211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199"/>
                    </a:lnTo>
                    <a:lnTo>
                      <a:pt x="2" y="196"/>
                    </a:lnTo>
                    <a:lnTo>
                      <a:pt x="6" y="194"/>
                    </a:lnTo>
                    <a:lnTo>
                      <a:pt x="30" y="192"/>
                    </a:lnTo>
                    <a:lnTo>
                      <a:pt x="57" y="188"/>
                    </a:lnTo>
                    <a:lnTo>
                      <a:pt x="61" y="186"/>
                    </a:lnTo>
                    <a:lnTo>
                      <a:pt x="63" y="184"/>
                    </a:lnTo>
                    <a:lnTo>
                      <a:pt x="65" y="157"/>
                    </a:lnTo>
                    <a:lnTo>
                      <a:pt x="69" y="130"/>
                    </a:lnTo>
                    <a:lnTo>
                      <a:pt x="71" y="128"/>
                    </a:lnTo>
                    <a:lnTo>
                      <a:pt x="73" y="126"/>
                    </a:lnTo>
                    <a:lnTo>
                      <a:pt x="75" y="119"/>
                    </a:lnTo>
                    <a:lnTo>
                      <a:pt x="78" y="111"/>
                    </a:lnTo>
                    <a:lnTo>
                      <a:pt x="80" y="109"/>
                    </a:lnTo>
                    <a:lnTo>
                      <a:pt x="82" y="107"/>
                    </a:lnTo>
                    <a:lnTo>
                      <a:pt x="84" y="103"/>
                    </a:lnTo>
                    <a:lnTo>
                      <a:pt x="88" y="102"/>
                    </a:lnTo>
                    <a:lnTo>
                      <a:pt x="90" y="100"/>
                    </a:lnTo>
                    <a:lnTo>
                      <a:pt x="92" y="98"/>
                    </a:lnTo>
                    <a:lnTo>
                      <a:pt x="96" y="94"/>
                    </a:lnTo>
                    <a:lnTo>
                      <a:pt x="96" y="88"/>
                    </a:lnTo>
                    <a:lnTo>
                      <a:pt x="96" y="80"/>
                    </a:lnTo>
                    <a:lnTo>
                      <a:pt x="92" y="77"/>
                    </a:lnTo>
                    <a:lnTo>
                      <a:pt x="90" y="75"/>
                    </a:lnTo>
                    <a:lnTo>
                      <a:pt x="88" y="73"/>
                    </a:lnTo>
                    <a:lnTo>
                      <a:pt x="84" y="65"/>
                    </a:lnTo>
                    <a:lnTo>
                      <a:pt x="82" y="57"/>
                    </a:lnTo>
                    <a:lnTo>
                      <a:pt x="80" y="55"/>
                    </a:lnTo>
                    <a:lnTo>
                      <a:pt x="78" y="54"/>
                    </a:lnTo>
                    <a:lnTo>
                      <a:pt x="80" y="52"/>
                    </a:lnTo>
                    <a:lnTo>
                      <a:pt x="82" y="48"/>
                    </a:lnTo>
                    <a:lnTo>
                      <a:pt x="84" y="40"/>
                    </a:lnTo>
                    <a:lnTo>
                      <a:pt x="88" y="34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4" y="21"/>
                    </a:lnTo>
                    <a:lnTo>
                      <a:pt x="98" y="15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3" y="8"/>
                    </a:lnTo>
                    <a:lnTo>
                      <a:pt x="107" y="6"/>
                    </a:lnTo>
                    <a:lnTo>
                      <a:pt x="109" y="2"/>
                    </a:lnTo>
                    <a:lnTo>
                      <a:pt x="111" y="0"/>
                    </a:lnTo>
                    <a:lnTo>
                      <a:pt x="130" y="0"/>
                    </a:lnTo>
                    <a:lnTo>
                      <a:pt x="149" y="0"/>
                    </a:lnTo>
                    <a:lnTo>
                      <a:pt x="153" y="2"/>
                    </a:lnTo>
                    <a:lnTo>
                      <a:pt x="155" y="6"/>
                    </a:lnTo>
                    <a:lnTo>
                      <a:pt x="157" y="8"/>
                    </a:lnTo>
                    <a:lnTo>
                      <a:pt x="161" y="9"/>
                    </a:lnTo>
                    <a:lnTo>
                      <a:pt x="163" y="11"/>
                    </a:lnTo>
                    <a:lnTo>
                      <a:pt x="165" y="15"/>
                    </a:lnTo>
                    <a:lnTo>
                      <a:pt x="174" y="17"/>
                    </a:lnTo>
                    <a:lnTo>
                      <a:pt x="184" y="19"/>
                    </a:lnTo>
                    <a:lnTo>
                      <a:pt x="186" y="29"/>
                    </a:lnTo>
                    <a:lnTo>
                      <a:pt x="190" y="38"/>
                    </a:lnTo>
                    <a:lnTo>
                      <a:pt x="192" y="40"/>
                    </a:lnTo>
                    <a:lnTo>
                      <a:pt x="194" y="44"/>
                    </a:lnTo>
                    <a:lnTo>
                      <a:pt x="195" y="46"/>
                    </a:lnTo>
                    <a:lnTo>
                      <a:pt x="199" y="48"/>
                    </a:lnTo>
                    <a:lnTo>
                      <a:pt x="201" y="52"/>
                    </a:lnTo>
                    <a:lnTo>
                      <a:pt x="203" y="54"/>
                    </a:lnTo>
                    <a:lnTo>
                      <a:pt x="205" y="55"/>
                    </a:lnTo>
                    <a:lnTo>
                      <a:pt x="209" y="57"/>
                    </a:lnTo>
                    <a:lnTo>
                      <a:pt x="211" y="61"/>
                    </a:lnTo>
                    <a:lnTo>
                      <a:pt x="213" y="63"/>
                    </a:lnTo>
                    <a:lnTo>
                      <a:pt x="220" y="65"/>
                    </a:lnTo>
                    <a:lnTo>
                      <a:pt x="228" y="67"/>
                    </a:lnTo>
                    <a:lnTo>
                      <a:pt x="230" y="71"/>
                    </a:lnTo>
                    <a:lnTo>
                      <a:pt x="232" y="73"/>
                    </a:lnTo>
                    <a:lnTo>
                      <a:pt x="240" y="75"/>
                    </a:lnTo>
                    <a:lnTo>
                      <a:pt x="247" y="77"/>
                    </a:lnTo>
                    <a:lnTo>
                      <a:pt x="249" y="80"/>
                    </a:lnTo>
                    <a:lnTo>
                      <a:pt x="251" y="82"/>
                    </a:lnTo>
                    <a:lnTo>
                      <a:pt x="255" y="84"/>
                    </a:lnTo>
                    <a:lnTo>
                      <a:pt x="257" y="88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4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70" y="102"/>
                    </a:lnTo>
                    <a:lnTo>
                      <a:pt x="270" y="111"/>
                    </a:lnTo>
                    <a:lnTo>
                      <a:pt x="270" y="121"/>
                    </a:lnTo>
                    <a:lnTo>
                      <a:pt x="268" y="123"/>
                    </a:lnTo>
                    <a:lnTo>
                      <a:pt x="266" y="126"/>
                    </a:lnTo>
                    <a:lnTo>
                      <a:pt x="263" y="128"/>
                    </a:lnTo>
                    <a:lnTo>
                      <a:pt x="261" y="130"/>
                    </a:lnTo>
                    <a:lnTo>
                      <a:pt x="259" y="132"/>
                    </a:lnTo>
                    <a:lnTo>
                      <a:pt x="257" y="136"/>
                    </a:lnTo>
                    <a:lnTo>
                      <a:pt x="257" y="140"/>
                    </a:lnTo>
                    <a:lnTo>
                      <a:pt x="257" y="146"/>
                    </a:lnTo>
                    <a:lnTo>
                      <a:pt x="259" y="148"/>
                    </a:lnTo>
                    <a:lnTo>
                      <a:pt x="261" y="150"/>
                    </a:lnTo>
                    <a:lnTo>
                      <a:pt x="274" y="151"/>
                    </a:lnTo>
                    <a:lnTo>
                      <a:pt x="286" y="155"/>
                    </a:lnTo>
                    <a:lnTo>
                      <a:pt x="288" y="157"/>
                    </a:lnTo>
                    <a:lnTo>
                      <a:pt x="289" y="159"/>
                    </a:lnTo>
                    <a:lnTo>
                      <a:pt x="289" y="173"/>
                    </a:lnTo>
                    <a:lnTo>
                      <a:pt x="289" y="184"/>
                    </a:lnTo>
                    <a:lnTo>
                      <a:pt x="297" y="184"/>
                    </a:lnTo>
                    <a:lnTo>
                      <a:pt x="305" y="184"/>
                    </a:lnTo>
                    <a:lnTo>
                      <a:pt x="307" y="186"/>
                    </a:lnTo>
                    <a:lnTo>
                      <a:pt x="311" y="188"/>
                    </a:lnTo>
                    <a:lnTo>
                      <a:pt x="316" y="192"/>
                    </a:lnTo>
                    <a:lnTo>
                      <a:pt x="324" y="194"/>
                    </a:lnTo>
                    <a:lnTo>
                      <a:pt x="326" y="196"/>
                    </a:lnTo>
                    <a:lnTo>
                      <a:pt x="330" y="199"/>
                    </a:lnTo>
                    <a:lnTo>
                      <a:pt x="330" y="201"/>
                    </a:lnTo>
                    <a:lnTo>
                      <a:pt x="330" y="203"/>
                    </a:lnTo>
                    <a:lnTo>
                      <a:pt x="309" y="213"/>
                    </a:lnTo>
                    <a:lnTo>
                      <a:pt x="291" y="221"/>
                    </a:lnTo>
                    <a:lnTo>
                      <a:pt x="276" y="228"/>
                    </a:lnTo>
                    <a:lnTo>
                      <a:pt x="263" y="238"/>
                    </a:lnTo>
                    <a:lnTo>
                      <a:pt x="251" y="247"/>
                    </a:lnTo>
                    <a:lnTo>
                      <a:pt x="240" y="259"/>
                    </a:lnTo>
                    <a:lnTo>
                      <a:pt x="226" y="272"/>
                    </a:lnTo>
                    <a:lnTo>
                      <a:pt x="213" y="290"/>
                    </a:lnTo>
                    <a:lnTo>
                      <a:pt x="211" y="290"/>
                    </a:lnTo>
                    <a:lnTo>
                      <a:pt x="209" y="290"/>
                    </a:lnTo>
                    <a:lnTo>
                      <a:pt x="205" y="288"/>
                    </a:lnTo>
                    <a:lnTo>
                      <a:pt x="203" y="286"/>
                    </a:lnTo>
                    <a:lnTo>
                      <a:pt x="197" y="286"/>
                    </a:lnTo>
                    <a:lnTo>
                      <a:pt x="194" y="286"/>
                    </a:lnTo>
                    <a:lnTo>
                      <a:pt x="192" y="288"/>
                    </a:lnTo>
                    <a:lnTo>
                      <a:pt x="190" y="290"/>
                    </a:lnTo>
                    <a:lnTo>
                      <a:pt x="178" y="290"/>
                    </a:lnTo>
                    <a:lnTo>
                      <a:pt x="169" y="290"/>
                    </a:lnTo>
                    <a:lnTo>
                      <a:pt x="167" y="288"/>
                    </a:lnTo>
                    <a:lnTo>
                      <a:pt x="165" y="286"/>
                    </a:lnTo>
                    <a:lnTo>
                      <a:pt x="155" y="286"/>
                    </a:lnTo>
                    <a:lnTo>
                      <a:pt x="146" y="286"/>
                    </a:lnTo>
                    <a:lnTo>
                      <a:pt x="144" y="288"/>
                    </a:lnTo>
                    <a:lnTo>
                      <a:pt x="140" y="290"/>
                    </a:lnTo>
                    <a:lnTo>
                      <a:pt x="130" y="290"/>
                    </a:lnTo>
                    <a:lnTo>
                      <a:pt x="121" y="290"/>
                    </a:lnTo>
                    <a:lnTo>
                      <a:pt x="119" y="288"/>
                    </a:lnTo>
                    <a:lnTo>
                      <a:pt x="117" y="286"/>
                    </a:lnTo>
                    <a:lnTo>
                      <a:pt x="113" y="284"/>
                    </a:lnTo>
                    <a:lnTo>
                      <a:pt x="111" y="280"/>
                    </a:lnTo>
                    <a:lnTo>
                      <a:pt x="109" y="278"/>
                    </a:lnTo>
                    <a:lnTo>
                      <a:pt x="107" y="276"/>
                    </a:lnTo>
                    <a:lnTo>
                      <a:pt x="101" y="276"/>
                    </a:lnTo>
                    <a:lnTo>
                      <a:pt x="98" y="276"/>
                    </a:lnTo>
                    <a:lnTo>
                      <a:pt x="94" y="278"/>
                    </a:lnTo>
                    <a:lnTo>
                      <a:pt x="92" y="280"/>
                    </a:lnTo>
                    <a:lnTo>
                      <a:pt x="90" y="284"/>
                    </a:lnTo>
                    <a:lnTo>
                      <a:pt x="88" y="286"/>
                    </a:lnTo>
                    <a:lnTo>
                      <a:pt x="84" y="288"/>
                    </a:lnTo>
                    <a:lnTo>
                      <a:pt x="82" y="290"/>
                    </a:lnTo>
                    <a:lnTo>
                      <a:pt x="61" y="293"/>
                    </a:lnTo>
                    <a:lnTo>
                      <a:pt x="38" y="295"/>
                    </a:lnTo>
                    <a:lnTo>
                      <a:pt x="36" y="297"/>
                    </a:lnTo>
                    <a:lnTo>
                      <a:pt x="34" y="299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1846693" y="4436325"/>
                <a:ext cx="456233" cy="388968"/>
              </a:xfrm>
              <a:custGeom>
                <a:avLst/>
                <a:gdLst>
                  <a:gd name="T0" fmla="*/ 2147483647 w 349"/>
                  <a:gd name="T1" fmla="*/ 2147483647 h 309"/>
                  <a:gd name="T2" fmla="*/ 2147483647 w 349"/>
                  <a:gd name="T3" fmla="*/ 2147483647 h 309"/>
                  <a:gd name="T4" fmla="*/ 2147483647 w 349"/>
                  <a:gd name="T5" fmla="*/ 2147483647 h 309"/>
                  <a:gd name="T6" fmla="*/ 2147483647 w 349"/>
                  <a:gd name="T7" fmla="*/ 2147483647 h 309"/>
                  <a:gd name="T8" fmla="*/ 2147483647 w 349"/>
                  <a:gd name="T9" fmla="*/ 2147483647 h 309"/>
                  <a:gd name="T10" fmla="*/ 2147483647 w 349"/>
                  <a:gd name="T11" fmla="*/ 2147483647 h 309"/>
                  <a:gd name="T12" fmla="*/ 2147483647 w 349"/>
                  <a:gd name="T13" fmla="*/ 2147483647 h 309"/>
                  <a:gd name="T14" fmla="*/ 2147483647 w 349"/>
                  <a:gd name="T15" fmla="*/ 2147483647 h 309"/>
                  <a:gd name="T16" fmla="*/ 2147483647 w 349"/>
                  <a:gd name="T17" fmla="*/ 2147483647 h 309"/>
                  <a:gd name="T18" fmla="*/ 2147483647 w 349"/>
                  <a:gd name="T19" fmla="*/ 2147483647 h 309"/>
                  <a:gd name="T20" fmla="*/ 2147483647 w 349"/>
                  <a:gd name="T21" fmla="*/ 2147483647 h 309"/>
                  <a:gd name="T22" fmla="*/ 2147483647 w 349"/>
                  <a:gd name="T23" fmla="*/ 2147483647 h 309"/>
                  <a:gd name="T24" fmla="*/ 2147483647 w 349"/>
                  <a:gd name="T25" fmla="*/ 2147483647 h 309"/>
                  <a:gd name="T26" fmla="*/ 2147483647 w 349"/>
                  <a:gd name="T27" fmla="*/ 2147483647 h 309"/>
                  <a:gd name="T28" fmla="*/ 2147483647 w 349"/>
                  <a:gd name="T29" fmla="*/ 2147483647 h 309"/>
                  <a:gd name="T30" fmla="*/ 2147483647 w 349"/>
                  <a:gd name="T31" fmla="*/ 2147483647 h 309"/>
                  <a:gd name="T32" fmla="*/ 2147483647 w 349"/>
                  <a:gd name="T33" fmla="*/ 2147483647 h 309"/>
                  <a:gd name="T34" fmla="*/ 2147483647 w 349"/>
                  <a:gd name="T35" fmla="*/ 2147483647 h 309"/>
                  <a:gd name="T36" fmla="*/ 2147483647 w 349"/>
                  <a:gd name="T37" fmla="*/ 2147483647 h 309"/>
                  <a:gd name="T38" fmla="*/ 2147483647 w 349"/>
                  <a:gd name="T39" fmla="*/ 2147483647 h 309"/>
                  <a:gd name="T40" fmla="*/ 0 w 349"/>
                  <a:gd name="T41" fmla="*/ 2147483647 h 309"/>
                  <a:gd name="T42" fmla="*/ 2147483647 w 349"/>
                  <a:gd name="T43" fmla="*/ 2147483647 h 309"/>
                  <a:gd name="T44" fmla="*/ 2147483647 w 349"/>
                  <a:gd name="T45" fmla="*/ 2147483647 h 309"/>
                  <a:gd name="T46" fmla="*/ 2147483647 w 349"/>
                  <a:gd name="T47" fmla="*/ 2147483647 h 309"/>
                  <a:gd name="T48" fmla="*/ 2147483647 w 349"/>
                  <a:gd name="T49" fmla="*/ 2147483647 h 309"/>
                  <a:gd name="T50" fmla="*/ 2147483647 w 349"/>
                  <a:gd name="T51" fmla="*/ 0 h 309"/>
                  <a:gd name="T52" fmla="*/ 2147483647 w 349"/>
                  <a:gd name="T53" fmla="*/ 2147483647 h 309"/>
                  <a:gd name="T54" fmla="*/ 2147483647 w 349"/>
                  <a:gd name="T55" fmla="*/ 2147483647 h 309"/>
                  <a:gd name="T56" fmla="*/ 2147483647 w 349"/>
                  <a:gd name="T57" fmla="*/ 2147483647 h 309"/>
                  <a:gd name="T58" fmla="*/ 2147483647 w 349"/>
                  <a:gd name="T59" fmla="*/ 2147483647 h 309"/>
                  <a:gd name="T60" fmla="*/ 2147483647 w 349"/>
                  <a:gd name="T61" fmla="*/ 2147483647 h 309"/>
                  <a:gd name="T62" fmla="*/ 2147483647 w 349"/>
                  <a:gd name="T63" fmla="*/ 2147483647 h 309"/>
                  <a:gd name="T64" fmla="*/ 2147483647 w 349"/>
                  <a:gd name="T65" fmla="*/ 2147483647 h 309"/>
                  <a:gd name="T66" fmla="*/ 2147483647 w 349"/>
                  <a:gd name="T67" fmla="*/ 2147483647 h 309"/>
                  <a:gd name="T68" fmla="*/ 2147483647 w 349"/>
                  <a:gd name="T69" fmla="*/ 2147483647 h 309"/>
                  <a:gd name="T70" fmla="*/ 2147483647 w 349"/>
                  <a:gd name="T71" fmla="*/ 2147483647 h 309"/>
                  <a:gd name="T72" fmla="*/ 2147483647 w 349"/>
                  <a:gd name="T73" fmla="*/ 2147483647 h 309"/>
                  <a:gd name="T74" fmla="*/ 2147483647 w 349"/>
                  <a:gd name="T75" fmla="*/ 2147483647 h 309"/>
                  <a:gd name="T76" fmla="*/ 2147483647 w 349"/>
                  <a:gd name="T77" fmla="*/ 2147483647 h 309"/>
                  <a:gd name="T78" fmla="*/ 2147483647 w 349"/>
                  <a:gd name="T79" fmla="*/ 2147483647 h 309"/>
                  <a:gd name="T80" fmla="*/ 2147483647 w 349"/>
                  <a:gd name="T81" fmla="*/ 2147483647 h 309"/>
                  <a:gd name="T82" fmla="*/ 2147483647 w 349"/>
                  <a:gd name="T83" fmla="*/ 2147483647 h 309"/>
                  <a:gd name="T84" fmla="*/ 2147483647 w 349"/>
                  <a:gd name="T85" fmla="*/ 2147483647 h 309"/>
                  <a:gd name="T86" fmla="*/ 2147483647 w 349"/>
                  <a:gd name="T87" fmla="*/ 2147483647 h 309"/>
                  <a:gd name="T88" fmla="*/ 2147483647 w 349"/>
                  <a:gd name="T89" fmla="*/ 2147483647 h 309"/>
                  <a:gd name="T90" fmla="*/ 2147483647 w 349"/>
                  <a:gd name="T91" fmla="*/ 2147483647 h 309"/>
                  <a:gd name="T92" fmla="*/ 2147483647 w 349"/>
                  <a:gd name="T93" fmla="*/ 2147483647 h 309"/>
                  <a:gd name="T94" fmla="*/ 2147483647 w 349"/>
                  <a:gd name="T95" fmla="*/ 2147483647 h 309"/>
                  <a:gd name="T96" fmla="*/ 2147483647 w 349"/>
                  <a:gd name="T97" fmla="*/ 2147483647 h 309"/>
                  <a:gd name="T98" fmla="*/ 2147483647 w 349"/>
                  <a:gd name="T99" fmla="*/ 2147483647 h 309"/>
                  <a:gd name="T100" fmla="*/ 2147483647 w 349"/>
                  <a:gd name="T101" fmla="*/ 2147483647 h 309"/>
                  <a:gd name="T102" fmla="*/ 2147483647 w 349"/>
                  <a:gd name="T103" fmla="*/ 2147483647 h 309"/>
                  <a:gd name="T104" fmla="*/ 2147483647 w 349"/>
                  <a:gd name="T105" fmla="*/ 2147483647 h 309"/>
                  <a:gd name="T106" fmla="*/ 2147483647 w 349"/>
                  <a:gd name="T107" fmla="*/ 2147483647 h 309"/>
                  <a:gd name="T108" fmla="*/ 2147483647 w 349"/>
                  <a:gd name="T109" fmla="*/ 2147483647 h 3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9"/>
                  <a:gd name="T166" fmla="*/ 0 h 309"/>
                  <a:gd name="T167" fmla="*/ 349 w 349"/>
                  <a:gd name="T168" fmla="*/ 309 h 3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9" h="309">
                    <a:moveTo>
                      <a:pt x="165" y="309"/>
                    </a:moveTo>
                    <a:lnTo>
                      <a:pt x="165" y="290"/>
                    </a:lnTo>
                    <a:lnTo>
                      <a:pt x="165" y="271"/>
                    </a:lnTo>
                    <a:lnTo>
                      <a:pt x="165" y="267"/>
                    </a:lnTo>
                    <a:lnTo>
                      <a:pt x="165" y="261"/>
                    </a:lnTo>
                    <a:lnTo>
                      <a:pt x="159" y="256"/>
                    </a:lnTo>
                    <a:lnTo>
                      <a:pt x="155" y="252"/>
                    </a:lnTo>
                    <a:lnTo>
                      <a:pt x="151" y="246"/>
                    </a:lnTo>
                    <a:lnTo>
                      <a:pt x="149" y="242"/>
                    </a:lnTo>
                    <a:lnTo>
                      <a:pt x="147" y="240"/>
                    </a:lnTo>
                    <a:lnTo>
                      <a:pt x="145" y="238"/>
                    </a:lnTo>
                    <a:lnTo>
                      <a:pt x="142" y="235"/>
                    </a:lnTo>
                    <a:lnTo>
                      <a:pt x="140" y="233"/>
                    </a:lnTo>
                    <a:lnTo>
                      <a:pt x="138" y="231"/>
                    </a:lnTo>
                    <a:lnTo>
                      <a:pt x="136" y="227"/>
                    </a:lnTo>
                    <a:lnTo>
                      <a:pt x="128" y="225"/>
                    </a:lnTo>
                    <a:lnTo>
                      <a:pt x="120" y="223"/>
                    </a:lnTo>
                    <a:lnTo>
                      <a:pt x="118" y="221"/>
                    </a:lnTo>
                    <a:lnTo>
                      <a:pt x="117" y="217"/>
                    </a:lnTo>
                    <a:lnTo>
                      <a:pt x="109" y="206"/>
                    </a:lnTo>
                    <a:lnTo>
                      <a:pt x="101" y="194"/>
                    </a:lnTo>
                    <a:lnTo>
                      <a:pt x="99" y="190"/>
                    </a:lnTo>
                    <a:lnTo>
                      <a:pt x="95" y="189"/>
                    </a:lnTo>
                    <a:lnTo>
                      <a:pt x="84" y="187"/>
                    </a:lnTo>
                    <a:lnTo>
                      <a:pt x="72" y="185"/>
                    </a:lnTo>
                    <a:lnTo>
                      <a:pt x="69" y="181"/>
                    </a:lnTo>
                    <a:lnTo>
                      <a:pt x="67" y="179"/>
                    </a:lnTo>
                    <a:lnTo>
                      <a:pt x="69" y="177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6" y="169"/>
                    </a:lnTo>
                    <a:lnTo>
                      <a:pt x="80" y="167"/>
                    </a:lnTo>
                    <a:lnTo>
                      <a:pt x="82" y="165"/>
                    </a:lnTo>
                    <a:lnTo>
                      <a:pt x="84" y="160"/>
                    </a:lnTo>
                    <a:lnTo>
                      <a:pt x="86" y="150"/>
                    </a:lnTo>
                    <a:lnTo>
                      <a:pt x="84" y="141"/>
                    </a:lnTo>
                    <a:lnTo>
                      <a:pt x="82" y="137"/>
                    </a:lnTo>
                    <a:lnTo>
                      <a:pt x="80" y="133"/>
                    </a:lnTo>
                    <a:lnTo>
                      <a:pt x="76" y="131"/>
                    </a:lnTo>
                    <a:lnTo>
                      <a:pt x="74" y="129"/>
                    </a:lnTo>
                    <a:lnTo>
                      <a:pt x="72" y="127"/>
                    </a:lnTo>
                    <a:lnTo>
                      <a:pt x="69" y="123"/>
                    </a:lnTo>
                    <a:lnTo>
                      <a:pt x="67" y="121"/>
                    </a:lnTo>
                    <a:lnTo>
                      <a:pt x="65" y="119"/>
                    </a:lnTo>
                    <a:lnTo>
                      <a:pt x="63" y="116"/>
                    </a:lnTo>
                    <a:lnTo>
                      <a:pt x="61" y="114"/>
                    </a:lnTo>
                    <a:lnTo>
                      <a:pt x="57" y="112"/>
                    </a:lnTo>
                    <a:lnTo>
                      <a:pt x="49" y="110"/>
                    </a:lnTo>
                    <a:lnTo>
                      <a:pt x="44" y="106"/>
                    </a:lnTo>
                    <a:lnTo>
                      <a:pt x="40" y="104"/>
                    </a:lnTo>
                    <a:lnTo>
                      <a:pt x="38" y="102"/>
                    </a:lnTo>
                    <a:lnTo>
                      <a:pt x="30" y="100"/>
                    </a:lnTo>
                    <a:lnTo>
                      <a:pt x="24" y="96"/>
                    </a:lnTo>
                    <a:lnTo>
                      <a:pt x="21" y="94"/>
                    </a:lnTo>
                    <a:lnTo>
                      <a:pt x="19" y="93"/>
                    </a:lnTo>
                    <a:lnTo>
                      <a:pt x="17" y="91"/>
                    </a:lnTo>
                    <a:lnTo>
                      <a:pt x="15" y="87"/>
                    </a:lnTo>
                    <a:lnTo>
                      <a:pt x="11" y="85"/>
                    </a:lnTo>
                    <a:lnTo>
                      <a:pt x="9" y="83"/>
                    </a:lnTo>
                    <a:lnTo>
                      <a:pt x="7" y="79"/>
                    </a:lnTo>
                    <a:lnTo>
                      <a:pt x="5" y="77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1" y="50"/>
                    </a:lnTo>
                    <a:lnTo>
                      <a:pt x="5" y="48"/>
                    </a:lnTo>
                    <a:lnTo>
                      <a:pt x="7" y="33"/>
                    </a:lnTo>
                    <a:lnTo>
                      <a:pt x="9" y="20"/>
                    </a:lnTo>
                    <a:lnTo>
                      <a:pt x="19" y="18"/>
                    </a:lnTo>
                    <a:lnTo>
                      <a:pt x="28" y="16"/>
                    </a:lnTo>
                    <a:lnTo>
                      <a:pt x="30" y="12"/>
                    </a:lnTo>
                    <a:lnTo>
                      <a:pt x="34" y="10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2" y="10"/>
                    </a:lnTo>
                    <a:lnTo>
                      <a:pt x="84" y="12"/>
                    </a:lnTo>
                    <a:lnTo>
                      <a:pt x="88" y="16"/>
                    </a:lnTo>
                    <a:lnTo>
                      <a:pt x="94" y="18"/>
                    </a:lnTo>
                    <a:lnTo>
                      <a:pt x="101" y="20"/>
                    </a:lnTo>
                    <a:lnTo>
                      <a:pt x="103" y="22"/>
                    </a:lnTo>
                    <a:lnTo>
                      <a:pt x="105" y="23"/>
                    </a:lnTo>
                    <a:lnTo>
                      <a:pt x="113" y="27"/>
                    </a:lnTo>
                    <a:lnTo>
                      <a:pt x="120" y="29"/>
                    </a:lnTo>
                    <a:lnTo>
                      <a:pt x="122" y="31"/>
                    </a:lnTo>
                    <a:lnTo>
                      <a:pt x="126" y="35"/>
                    </a:lnTo>
                    <a:lnTo>
                      <a:pt x="128" y="37"/>
                    </a:lnTo>
                    <a:lnTo>
                      <a:pt x="130" y="39"/>
                    </a:lnTo>
                    <a:lnTo>
                      <a:pt x="132" y="41"/>
                    </a:lnTo>
                    <a:lnTo>
                      <a:pt x="136" y="45"/>
                    </a:lnTo>
                    <a:lnTo>
                      <a:pt x="138" y="47"/>
                    </a:lnTo>
                    <a:lnTo>
                      <a:pt x="140" y="48"/>
                    </a:lnTo>
                    <a:lnTo>
                      <a:pt x="142" y="50"/>
                    </a:lnTo>
                    <a:lnTo>
                      <a:pt x="145" y="54"/>
                    </a:lnTo>
                    <a:lnTo>
                      <a:pt x="147" y="56"/>
                    </a:lnTo>
                    <a:lnTo>
                      <a:pt x="149" y="58"/>
                    </a:lnTo>
                    <a:lnTo>
                      <a:pt x="151" y="62"/>
                    </a:lnTo>
                    <a:lnTo>
                      <a:pt x="155" y="64"/>
                    </a:lnTo>
                    <a:lnTo>
                      <a:pt x="161" y="66"/>
                    </a:lnTo>
                    <a:lnTo>
                      <a:pt x="168" y="68"/>
                    </a:lnTo>
                    <a:lnTo>
                      <a:pt x="172" y="70"/>
                    </a:lnTo>
                    <a:lnTo>
                      <a:pt x="174" y="73"/>
                    </a:lnTo>
                    <a:lnTo>
                      <a:pt x="189" y="75"/>
                    </a:lnTo>
                    <a:lnTo>
                      <a:pt x="207" y="77"/>
                    </a:lnTo>
                    <a:lnTo>
                      <a:pt x="211" y="79"/>
                    </a:lnTo>
                    <a:lnTo>
                      <a:pt x="213" y="83"/>
                    </a:lnTo>
                    <a:lnTo>
                      <a:pt x="214" y="85"/>
                    </a:lnTo>
                    <a:lnTo>
                      <a:pt x="216" y="87"/>
                    </a:lnTo>
                    <a:lnTo>
                      <a:pt x="220" y="91"/>
                    </a:lnTo>
                    <a:lnTo>
                      <a:pt x="222" y="93"/>
                    </a:lnTo>
                    <a:lnTo>
                      <a:pt x="224" y="94"/>
                    </a:lnTo>
                    <a:lnTo>
                      <a:pt x="228" y="96"/>
                    </a:lnTo>
                    <a:lnTo>
                      <a:pt x="230" y="100"/>
                    </a:lnTo>
                    <a:lnTo>
                      <a:pt x="232" y="102"/>
                    </a:lnTo>
                    <a:lnTo>
                      <a:pt x="234" y="104"/>
                    </a:lnTo>
                    <a:lnTo>
                      <a:pt x="237" y="106"/>
                    </a:lnTo>
                    <a:lnTo>
                      <a:pt x="239" y="110"/>
                    </a:lnTo>
                    <a:lnTo>
                      <a:pt x="241" y="112"/>
                    </a:lnTo>
                    <a:lnTo>
                      <a:pt x="249" y="114"/>
                    </a:lnTo>
                    <a:lnTo>
                      <a:pt x="257" y="116"/>
                    </a:lnTo>
                    <a:lnTo>
                      <a:pt x="259" y="119"/>
                    </a:lnTo>
                    <a:lnTo>
                      <a:pt x="260" y="121"/>
                    </a:lnTo>
                    <a:lnTo>
                      <a:pt x="262" y="123"/>
                    </a:lnTo>
                    <a:lnTo>
                      <a:pt x="266" y="125"/>
                    </a:lnTo>
                    <a:lnTo>
                      <a:pt x="278" y="127"/>
                    </a:lnTo>
                    <a:lnTo>
                      <a:pt x="299" y="127"/>
                    </a:lnTo>
                    <a:lnTo>
                      <a:pt x="301" y="141"/>
                    </a:lnTo>
                    <a:lnTo>
                      <a:pt x="305" y="156"/>
                    </a:lnTo>
                    <a:lnTo>
                      <a:pt x="307" y="158"/>
                    </a:lnTo>
                    <a:lnTo>
                      <a:pt x="308" y="160"/>
                    </a:lnTo>
                    <a:lnTo>
                      <a:pt x="312" y="167"/>
                    </a:lnTo>
                    <a:lnTo>
                      <a:pt x="314" y="175"/>
                    </a:lnTo>
                    <a:lnTo>
                      <a:pt x="316" y="177"/>
                    </a:lnTo>
                    <a:lnTo>
                      <a:pt x="320" y="179"/>
                    </a:lnTo>
                    <a:lnTo>
                      <a:pt x="326" y="181"/>
                    </a:lnTo>
                    <a:lnTo>
                      <a:pt x="333" y="185"/>
                    </a:lnTo>
                    <a:lnTo>
                      <a:pt x="335" y="187"/>
                    </a:lnTo>
                    <a:lnTo>
                      <a:pt x="337" y="189"/>
                    </a:lnTo>
                    <a:lnTo>
                      <a:pt x="341" y="202"/>
                    </a:lnTo>
                    <a:lnTo>
                      <a:pt x="343" y="213"/>
                    </a:lnTo>
                    <a:lnTo>
                      <a:pt x="345" y="215"/>
                    </a:lnTo>
                    <a:lnTo>
                      <a:pt x="349" y="217"/>
                    </a:lnTo>
                    <a:lnTo>
                      <a:pt x="349" y="235"/>
                    </a:lnTo>
                    <a:lnTo>
                      <a:pt x="349" y="252"/>
                    </a:lnTo>
                    <a:lnTo>
                      <a:pt x="326" y="248"/>
                    </a:lnTo>
                    <a:lnTo>
                      <a:pt x="303" y="246"/>
                    </a:lnTo>
                    <a:lnTo>
                      <a:pt x="278" y="248"/>
                    </a:lnTo>
                    <a:lnTo>
                      <a:pt x="253" y="250"/>
                    </a:lnTo>
                    <a:lnTo>
                      <a:pt x="241" y="252"/>
                    </a:lnTo>
                    <a:lnTo>
                      <a:pt x="230" y="256"/>
                    </a:lnTo>
                    <a:lnTo>
                      <a:pt x="218" y="260"/>
                    </a:lnTo>
                    <a:lnTo>
                      <a:pt x="209" y="265"/>
                    </a:lnTo>
                    <a:lnTo>
                      <a:pt x="201" y="273"/>
                    </a:lnTo>
                    <a:lnTo>
                      <a:pt x="193" y="281"/>
                    </a:lnTo>
                    <a:lnTo>
                      <a:pt x="188" y="290"/>
                    </a:lnTo>
                    <a:lnTo>
                      <a:pt x="184" y="300"/>
                    </a:lnTo>
                    <a:lnTo>
                      <a:pt x="174" y="306"/>
                    </a:lnTo>
                    <a:lnTo>
                      <a:pt x="165" y="309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2251250" y="4510414"/>
                <a:ext cx="290867" cy="254260"/>
              </a:xfrm>
              <a:custGeom>
                <a:avLst/>
                <a:gdLst>
                  <a:gd name="T0" fmla="*/ 2147483647 w 223"/>
                  <a:gd name="T1" fmla="*/ 2147483647 h 203"/>
                  <a:gd name="T2" fmla="*/ 2147483647 w 223"/>
                  <a:gd name="T3" fmla="*/ 2147483647 h 203"/>
                  <a:gd name="T4" fmla="*/ 2147483647 w 223"/>
                  <a:gd name="T5" fmla="*/ 2147483647 h 203"/>
                  <a:gd name="T6" fmla="*/ 2147483647 w 223"/>
                  <a:gd name="T7" fmla="*/ 2147483647 h 203"/>
                  <a:gd name="T8" fmla="*/ 2147483647 w 223"/>
                  <a:gd name="T9" fmla="*/ 2147483647 h 203"/>
                  <a:gd name="T10" fmla="*/ 2147483647 w 223"/>
                  <a:gd name="T11" fmla="*/ 2147483647 h 203"/>
                  <a:gd name="T12" fmla="*/ 2147483647 w 223"/>
                  <a:gd name="T13" fmla="*/ 2147483647 h 203"/>
                  <a:gd name="T14" fmla="*/ 2147483647 w 223"/>
                  <a:gd name="T15" fmla="*/ 2147483647 h 203"/>
                  <a:gd name="T16" fmla="*/ 2147483647 w 223"/>
                  <a:gd name="T17" fmla="*/ 2147483647 h 203"/>
                  <a:gd name="T18" fmla="*/ 2147483647 w 223"/>
                  <a:gd name="T19" fmla="*/ 2147483647 h 203"/>
                  <a:gd name="T20" fmla="*/ 2147483647 w 223"/>
                  <a:gd name="T21" fmla="*/ 2147483647 h 203"/>
                  <a:gd name="T22" fmla="*/ 2147483647 w 223"/>
                  <a:gd name="T23" fmla="*/ 2147483647 h 203"/>
                  <a:gd name="T24" fmla="*/ 2147483647 w 223"/>
                  <a:gd name="T25" fmla="*/ 2147483647 h 203"/>
                  <a:gd name="T26" fmla="*/ 2147483647 w 223"/>
                  <a:gd name="T27" fmla="*/ 2147483647 h 203"/>
                  <a:gd name="T28" fmla="*/ 2147483647 w 223"/>
                  <a:gd name="T29" fmla="*/ 2147483647 h 203"/>
                  <a:gd name="T30" fmla="*/ 2147483647 w 223"/>
                  <a:gd name="T31" fmla="*/ 2147483647 h 203"/>
                  <a:gd name="T32" fmla="*/ 2147483647 w 223"/>
                  <a:gd name="T33" fmla="*/ 2147483647 h 203"/>
                  <a:gd name="T34" fmla="*/ 2147483647 w 223"/>
                  <a:gd name="T35" fmla="*/ 2147483647 h 203"/>
                  <a:gd name="T36" fmla="*/ 2147483647 w 223"/>
                  <a:gd name="T37" fmla="*/ 2147483647 h 203"/>
                  <a:gd name="T38" fmla="*/ 2147483647 w 223"/>
                  <a:gd name="T39" fmla="*/ 2147483647 h 203"/>
                  <a:gd name="T40" fmla="*/ 2147483647 w 223"/>
                  <a:gd name="T41" fmla="*/ 2147483647 h 203"/>
                  <a:gd name="T42" fmla="*/ 2147483647 w 223"/>
                  <a:gd name="T43" fmla="*/ 2147483647 h 203"/>
                  <a:gd name="T44" fmla="*/ 2147483647 w 223"/>
                  <a:gd name="T45" fmla="*/ 2147483647 h 203"/>
                  <a:gd name="T46" fmla="*/ 2147483647 w 223"/>
                  <a:gd name="T47" fmla="*/ 2147483647 h 203"/>
                  <a:gd name="T48" fmla="*/ 2147483647 w 223"/>
                  <a:gd name="T49" fmla="*/ 2147483647 h 203"/>
                  <a:gd name="T50" fmla="*/ 2147483647 w 223"/>
                  <a:gd name="T51" fmla="*/ 2147483647 h 203"/>
                  <a:gd name="T52" fmla="*/ 2147483647 w 223"/>
                  <a:gd name="T53" fmla="*/ 2147483647 h 203"/>
                  <a:gd name="T54" fmla="*/ 2147483647 w 223"/>
                  <a:gd name="T55" fmla="*/ 2147483647 h 203"/>
                  <a:gd name="T56" fmla="*/ 2147483647 w 223"/>
                  <a:gd name="T57" fmla="*/ 2147483647 h 203"/>
                  <a:gd name="T58" fmla="*/ 2147483647 w 223"/>
                  <a:gd name="T59" fmla="*/ 2147483647 h 203"/>
                  <a:gd name="T60" fmla="*/ 2147483647 w 223"/>
                  <a:gd name="T61" fmla="*/ 2147483647 h 203"/>
                  <a:gd name="T62" fmla="*/ 2147483647 w 223"/>
                  <a:gd name="T63" fmla="*/ 2147483647 h 203"/>
                  <a:gd name="T64" fmla="*/ 2147483647 w 223"/>
                  <a:gd name="T65" fmla="*/ 2147483647 h 203"/>
                  <a:gd name="T66" fmla="*/ 2147483647 w 223"/>
                  <a:gd name="T67" fmla="*/ 2147483647 h 203"/>
                  <a:gd name="T68" fmla="*/ 2147483647 w 223"/>
                  <a:gd name="T69" fmla="*/ 2147483647 h 203"/>
                  <a:gd name="T70" fmla="*/ 2147483647 w 223"/>
                  <a:gd name="T71" fmla="*/ 2147483647 h 203"/>
                  <a:gd name="T72" fmla="*/ 2147483647 w 223"/>
                  <a:gd name="T73" fmla="*/ 2147483647 h 203"/>
                  <a:gd name="T74" fmla="*/ 2147483647 w 223"/>
                  <a:gd name="T75" fmla="*/ 2147483647 h 203"/>
                  <a:gd name="T76" fmla="*/ 2147483647 w 223"/>
                  <a:gd name="T77" fmla="*/ 2147483647 h 203"/>
                  <a:gd name="T78" fmla="*/ 2147483647 w 223"/>
                  <a:gd name="T79" fmla="*/ 2147483647 h 203"/>
                  <a:gd name="T80" fmla="*/ 2147483647 w 223"/>
                  <a:gd name="T81" fmla="*/ 2147483647 h 203"/>
                  <a:gd name="T82" fmla="*/ 2147483647 w 223"/>
                  <a:gd name="T83" fmla="*/ 2147483647 h 203"/>
                  <a:gd name="T84" fmla="*/ 2147483647 w 223"/>
                  <a:gd name="T85" fmla="*/ 2147483647 h 203"/>
                  <a:gd name="T86" fmla="*/ 2147483647 w 223"/>
                  <a:gd name="T87" fmla="*/ 2147483647 h 203"/>
                  <a:gd name="T88" fmla="*/ 2147483647 w 223"/>
                  <a:gd name="T89" fmla="*/ 2147483647 h 203"/>
                  <a:gd name="T90" fmla="*/ 2147483647 w 223"/>
                  <a:gd name="T91" fmla="*/ 2147483647 h 203"/>
                  <a:gd name="T92" fmla="*/ 2147483647 w 223"/>
                  <a:gd name="T93" fmla="*/ 2147483647 h 203"/>
                  <a:gd name="T94" fmla="*/ 2147483647 w 223"/>
                  <a:gd name="T95" fmla="*/ 2147483647 h 203"/>
                  <a:gd name="T96" fmla="*/ 2147483647 w 223"/>
                  <a:gd name="T97" fmla="*/ 2147483647 h 203"/>
                  <a:gd name="T98" fmla="*/ 2147483647 w 223"/>
                  <a:gd name="T99" fmla="*/ 2147483647 h 203"/>
                  <a:gd name="T100" fmla="*/ 2147483647 w 223"/>
                  <a:gd name="T101" fmla="*/ 2147483647 h 203"/>
                  <a:gd name="T102" fmla="*/ 2147483647 w 223"/>
                  <a:gd name="T103" fmla="*/ 2147483647 h 203"/>
                  <a:gd name="T104" fmla="*/ 2147483647 w 223"/>
                  <a:gd name="T105" fmla="*/ 2147483647 h 203"/>
                  <a:gd name="T106" fmla="*/ 2147483647 w 223"/>
                  <a:gd name="T107" fmla="*/ 2147483647 h 203"/>
                  <a:gd name="T108" fmla="*/ 2147483647 w 223"/>
                  <a:gd name="T109" fmla="*/ 2147483647 h 203"/>
                  <a:gd name="T110" fmla="*/ 2147483647 w 223"/>
                  <a:gd name="T111" fmla="*/ 2147483647 h 203"/>
                  <a:gd name="T112" fmla="*/ 2147483647 w 223"/>
                  <a:gd name="T113" fmla="*/ 2147483647 h 203"/>
                  <a:gd name="T114" fmla="*/ 2147483647 w 223"/>
                  <a:gd name="T115" fmla="*/ 2147483647 h 203"/>
                  <a:gd name="T116" fmla="*/ 2147483647 w 223"/>
                  <a:gd name="T117" fmla="*/ 2147483647 h 203"/>
                  <a:gd name="T118" fmla="*/ 2147483647 w 223"/>
                  <a:gd name="T119" fmla="*/ 2147483647 h 203"/>
                  <a:gd name="T120" fmla="*/ 2147483647 w 223"/>
                  <a:gd name="T121" fmla="*/ 2147483647 h 2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3"/>
                  <a:gd name="T184" fmla="*/ 0 h 203"/>
                  <a:gd name="T185" fmla="*/ 223 w 223"/>
                  <a:gd name="T186" fmla="*/ 203 h 2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3" h="203">
                    <a:moveTo>
                      <a:pt x="50" y="203"/>
                    </a:moveTo>
                    <a:lnTo>
                      <a:pt x="46" y="180"/>
                    </a:lnTo>
                    <a:lnTo>
                      <a:pt x="45" y="155"/>
                    </a:lnTo>
                    <a:lnTo>
                      <a:pt x="43" y="154"/>
                    </a:lnTo>
                    <a:lnTo>
                      <a:pt x="41" y="150"/>
                    </a:lnTo>
                    <a:lnTo>
                      <a:pt x="37" y="138"/>
                    </a:lnTo>
                    <a:lnTo>
                      <a:pt x="35" y="127"/>
                    </a:lnTo>
                    <a:lnTo>
                      <a:pt x="33" y="123"/>
                    </a:lnTo>
                    <a:lnTo>
                      <a:pt x="29" y="121"/>
                    </a:lnTo>
                    <a:lnTo>
                      <a:pt x="23" y="119"/>
                    </a:lnTo>
                    <a:lnTo>
                      <a:pt x="16" y="117"/>
                    </a:lnTo>
                    <a:lnTo>
                      <a:pt x="14" y="113"/>
                    </a:lnTo>
                    <a:lnTo>
                      <a:pt x="12" y="111"/>
                    </a:lnTo>
                    <a:lnTo>
                      <a:pt x="8" y="104"/>
                    </a:lnTo>
                    <a:lnTo>
                      <a:pt x="6" y="98"/>
                    </a:lnTo>
                    <a:lnTo>
                      <a:pt x="4" y="94"/>
                    </a:lnTo>
                    <a:lnTo>
                      <a:pt x="0" y="92"/>
                    </a:lnTo>
                    <a:lnTo>
                      <a:pt x="4" y="75"/>
                    </a:lnTo>
                    <a:lnTo>
                      <a:pt x="6" y="58"/>
                    </a:lnTo>
                    <a:lnTo>
                      <a:pt x="8" y="42"/>
                    </a:lnTo>
                    <a:lnTo>
                      <a:pt x="12" y="25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23" y="17"/>
                    </a:lnTo>
                    <a:lnTo>
                      <a:pt x="29" y="15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41" y="6"/>
                    </a:lnTo>
                    <a:lnTo>
                      <a:pt x="43" y="4"/>
                    </a:lnTo>
                    <a:lnTo>
                      <a:pt x="45" y="0"/>
                    </a:lnTo>
                    <a:lnTo>
                      <a:pt x="46" y="4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6" y="17"/>
                    </a:lnTo>
                    <a:lnTo>
                      <a:pt x="73" y="19"/>
                    </a:lnTo>
                    <a:lnTo>
                      <a:pt x="75" y="21"/>
                    </a:lnTo>
                    <a:lnTo>
                      <a:pt x="79" y="25"/>
                    </a:lnTo>
                    <a:lnTo>
                      <a:pt x="85" y="27"/>
                    </a:lnTo>
                    <a:lnTo>
                      <a:pt x="93" y="29"/>
                    </a:lnTo>
                    <a:lnTo>
                      <a:pt x="96" y="33"/>
                    </a:lnTo>
                    <a:lnTo>
                      <a:pt x="98" y="35"/>
                    </a:lnTo>
                    <a:lnTo>
                      <a:pt x="108" y="35"/>
                    </a:lnTo>
                    <a:lnTo>
                      <a:pt x="117" y="35"/>
                    </a:lnTo>
                    <a:lnTo>
                      <a:pt x="119" y="33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7" y="25"/>
                    </a:lnTo>
                    <a:lnTo>
                      <a:pt x="129" y="21"/>
                    </a:lnTo>
                    <a:lnTo>
                      <a:pt x="131" y="19"/>
                    </a:lnTo>
                    <a:lnTo>
                      <a:pt x="135" y="13"/>
                    </a:lnTo>
                    <a:lnTo>
                      <a:pt x="137" y="6"/>
                    </a:lnTo>
                    <a:lnTo>
                      <a:pt x="139" y="4"/>
                    </a:lnTo>
                    <a:lnTo>
                      <a:pt x="140" y="0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48" y="8"/>
                    </a:lnTo>
                    <a:lnTo>
                      <a:pt x="152" y="10"/>
                    </a:lnTo>
                    <a:lnTo>
                      <a:pt x="154" y="12"/>
                    </a:lnTo>
                    <a:lnTo>
                      <a:pt x="156" y="15"/>
                    </a:lnTo>
                    <a:lnTo>
                      <a:pt x="162" y="17"/>
                    </a:lnTo>
                    <a:lnTo>
                      <a:pt x="175" y="19"/>
                    </a:lnTo>
                    <a:lnTo>
                      <a:pt x="188" y="17"/>
                    </a:lnTo>
                    <a:lnTo>
                      <a:pt x="194" y="15"/>
                    </a:lnTo>
                    <a:lnTo>
                      <a:pt x="196" y="12"/>
                    </a:lnTo>
                    <a:lnTo>
                      <a:pt x="200" y="10"/>
                    </a:lnTo>
                    <a:lnTo>
                      <a:pt x="202" y="12"/>
                    </a:lnTo>
                    <a:lnTo>
                      <a:pt x="204" y="15"/>
                    </a:lnTo>
                    <a:lnTo>
                      <a:pt x="206" y="21"/>
                    </a:lnTo>
                    <a:lnTo>
                      <a:pt x="210" y="29"/>
                    </a:lnTo>
                    <a:lnTo>
                      <a:pt x="211" y="33"/>
                    </a:lnTo>
                    <a:lnTo>
                      <a:pt x="213" y="35"/>
                    </a:lnTo>
                    <a:lnTo>
                      <a:pt x="217" y="36"/>
                    </a:lnTo>
                    <a:lnTo>
                      <a:pt x="219" y="38"/>
                    </a:lnTo>
                    <a:lnTo>
                      <a:pt x="221" y="42"/>
                    </a:lnTo>
                    <a:lnTo>
                      <a:pt x="223" y="44"/>
                    </a:lnTo>
                    <a:lnTo>
                      <a:pt x="221" y="58"/>
                    </a:lnTo>
                    <a:lnTo>
                      <a:pt x="219" y="73"/>
                    </a:lnTo>
                    <a:lnTo>
                      <a:pt x="215" y="88"/>
                    </a:lnTo>
                    <a:lnTo>
                      <a:pt x="213" y="102"/>
                    </a:lnTo>
                    <a:lnTo>
                      <a:pt x="211" y="104"/>
                    </a:lnTo>
                    <a:lnTo>
                      <a:pt x="210" y="107"/>
                    </a:lnTo>
                    <a:lnTo>
                      <a:pt x="198" y="109"/>
                    </a:lnTo>
                    <a:lnTo>
                      <a:pt x="185" y="111"/>
                    </a:lnTo>
                    <a:lnTo>
                      <a:pt x="183" y="113"/>
                    </a:lnTo>
                    <a:lnTo>
                      <a:pt x="181" y="117"/>
                    </a:lnTo>
                    <a:lnTo>
                      <a:pt x="177" y="123"/>
                    </a:lnTo>
                    <a:lnTo>
                      <a:pt x="175" y="131"/>
                    </a:lnTo>
                    <a:lnTo>
                      <a:pt x="173" y="132"/>
                    </a:lnTo>
                    <a:lnTo>
                      <a:pt x="171" y="136"/>
                    </a:lnTo>
                    <a:lnTo>
                      <a:pt x="167" y="138"/>
                    </a:lnTo>
                    <a:lnTo>
                      <a:pt x="165" y="140"/>
                    </a:lnTo>
                    <a:lnTo>
                      <a:pt x="164" y="144"/>
                    </a:lnTo>
                    <a:lnTo>
                      <a:pt x="162" y="146"/>
                    </a:lnTo>
                    <a:lnTo>
                      <a:pt x="158" y="148"/>
                    </a:lnTo>
                    <a:lnTo>
                      <a:pt x="156" y="150"/>
                    </a:lnTo>
                    <a:lnTo>
                      <a:pt x="154" y="154"/>
                    </a:lnTo>
                    <a:lnTo>
                      <a:pt x="152" y="155"/>
                    </a:lnTo>
                    <a:lnTo>
                      <a:pt x="148" y="157"/>
                    </a:lnTo>
                    <a:lnTo>
                      <a:pt x="146" y="159"/>
                    </a:lnTo>
                    <a:lnTo>
                      <a:pt x="144" y="163"/>
                    </a:lnTo>
                    <a:lnTo>
                      <a:pt x="140" y="165"/>
                    </a:lnTo>
                    <a:lnTo>
                      <a:pt x="129" y="167"/>
                    </a:lnTo>
                    <a:lnTo>
                      <a:pt x="117" y="169"/>
                    </a:lnTo>
                    <a:lnTo>
                      <a:pt x="114" y="173"/>
                    </a:lnTo>
                    <a:lnTo>
                      <a:pt x="112" y="175"/>
                    </a:lnTo>
                    <a:lnTo>
                      <a:pt x="110" y="177"/>
                    </a:lnTo>
                    <a:lnTo>
                      <a:pt x="108" y="180"/>
                    </a:lnTo>
                    <a:lnTo>
                      <a:pt x="104" y="182"/>
                    </a:lnTo>
                    <a:lnTo>
                      <a:pt x="102" y="184"/>
                    </a:lnTo>
                    <a:lnTo>
                      <a:pt x="100" y="186"/>
                    </a:lnTo>
                    <a:lnTo>
                      <a:pt x="98" y="190"/>
                    </a:lnTo>
                    <a:lnTo>
                      <a:pt x="96" y="192"/>
                    </a:lnTo>
                    <a:lnTo>
                      <a:pt x="93" y="194"/>
                    </a:lnTo>
                    <a:lnTo>
                      <a:pt x="81" y="196"/>
                    </a:lnTo>
                    <a:lnTo>
                      <a:pt x="70" y="198"/>
                    </a:lnTo>
                    <a:lnTo>
                      <a:pt x="66" y="202"/>
                    </a:lnTo>
                    <a:lnTo>
                      <a:pt x="64" y="203"/>
                    </a:lnTo>
                    <a:lnTo>
                      <a:pt x="56" y="203"/>
                    </a:lnTo>
                    <a:lnTo>
                      <a:pt x="50" y="20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9" name="Freeform 42"/>
              <p:cNvSpPr>
                <a:spLocks/>
              </p:cNvSpPr>
              <p:nvPr/>
            </p:nvSpPr>
            <p:spPr bwMode="auto">
              <a:xfrm>
                <a:off x="2354603" y="4303303"/>
                <a:ext cx="355832" cy="341819"/>
              </a:xfrm>
              <a:custGeom>
                <a:avLst/>
                <a:gdLst>
                  <a:gd name="T0" fmla="*/ 2147483647 w 271"/>
                  <a:gd name="T1" fmla="*/ 2147483647 h 270"/>
                  <a:gd name="T2" fmla="*/ 2147483647 w 271"/>
                  <a:gd name="T3" fmla="*/ 2147483647 h 270"/>
                  <a:gd name="T4" fmla="*/ 2147483647 w 271"/>
                  <a:gd name="T5" fmla="*/ 2147483647 h 270"/>
                  <a:gd name="T6" fmla="*/ 2147483647 w 271"/>
                  <a:gd name="T7" fmla="*/ 2147483647 h 270"/>
                  <a:gd name="T8" fmla="*/ 2147483647 w 271"/>
                  <a:gd name="T9" fmla="*/ 2147483647 h 270"/>
                  <a:gd name="T10" fmla="*/ 2147483647 w 271"/>
                  <a:gd name="T11" fmla="*/ 2147483647 h 270"/>
                  <a:gd name="T12" fmla="*/ 2147483647 w 271"/>
                  <a:gd name="T13" fmla="*/ 2147483647 h 270"/>
                  <a:gd name="T14" fmla="*/ 2147483647 w 271"/>
                  <a:gd name="T15" fmla="*/ 2147483647 h 270"/>
                  <a:gd name="T16" fmla="*/ 2147483647 w 271"/>
                  <a:gd name="T17" fmla="*/ 2147483647 h 270"/>
                  <a:gd name="T18" fmla="*/ 2147483647 w 271"/>
                  <a:gd name="T19" fmla="*/ 2147483647 h 270"/>
                  <a:gd name="T20" fmla="*/ 2147483647 w 271"/>
                  <a:gd name="T21" fmla="*/ 2147483647 h 270"/>
                  <a:gd name="T22" fmla="*/ 2147483647 w 271"/>
                  <a:gd name="T23" fmla="*/ 2147483647 h 270"/>
                  <a:gd name="T24" fmla="*/ 2147483647 w 271"/>
                  <a:gd name="T25" fmla="*/ 2147483647 h 270"/>
                  <a:gd name="T26" fmla="*/ 2147483647 w 271"/>
                  <a:gd name="T27" fmla="*/ 2147483647 h 270"/>
                  <a:gd name="T28" fmla="*/ 2147483647 w 271"/>
                  <a:gd name="T29" fmla="*/ 2147483647 h 270"/>
                  <a:gd name="T30" fmla="*/ 0 w 271"/>
                  <a:gd name="T31" fmla="*/ 2147483647 h 270"/>
                  <a:gd name="T32" fmla="*/ 2147483647 w 271"/>
                  <a:gd name="T33" fmla="*/ 2147483647 h 270"/>
                  <a:gd name="T34" fmla="*/ 2147483647 w 271"/>
                  <a:gd name="T35" fmla="*/ 2147483647 h 270"/>
                  <a:gd name="T36" fmla="*/ 2147483647 w 271"/>
                  <a:gd name="T37" fmla="*/ 2147483647 h 270"/>
                  <a:gd name="T38" fmla="*/ 2147483647 w 271"/>
                  <a:gd name="T39" fmla="*/ 2147483647 h 270"/>
                  <a:gd name="T40" fmla="*/ 2147483647 w 271"/>
                  <a:gd name="T41" fmla="*/ 2147483647 h 270"/>
                  <a:gd name="T42" fmla="*/ 2147483647 w 271"/>
                  <a:gd name="T43" fmla="*/ 2147483647 h 270"/>
                  <a:gd name="T44" fmla="*/ 2147483647 w 271"/>
                  <a:gd name="T45" fmla="*/ 2147483647 h 270"/>
                  <a:gd name="T46" fmla="*/ 2147483647 w 271"/>
                  <a:gd name="T47" fmla="*/ 2147483647 h 270"/>
                  <a:gd name="T48" fmla="*/ 2147483647 w 271"/>
                  <a:gd name="T49" fmla="*/ 2147483647 h 270"/>
                  <a:gd name="T50" fmla="*/ 2147483647 w 271"/>
                  <a:gd name="T51" fmla="*/ 0 h 270"/>
                  <a:gd name="T52" fmla="*/ 2147483647 w 271"/>
                  <a:gd name="T53" fmla="*/ 2147483647 h 270"/>
                  <a:gd name="T54" fmla="*/ 2147483647 w 271"/>
                  <a:gd name="T55" fmla="*/ 2147483647 h 270"/>
                  <a:gd name="T56" fmla="*/ 2147483647 w 271"/>
                  <a:gd name="T57" fmla="*/ 2147483647 h 270"/>
                  <a:gd name="T58" fmla="*/ 2147483647 w 271"/>
                  <a:gd name="T59" fmla="*/ 2147483647 h 270"/>
                  <a:gd name="T60" fmla="*/ 2147483647 w 271"/>
                  <a:gd name="T61" fmla="*/ 2147483647 h 270"/>
                  <a:gd name="T62" fmla="*/ 2147483647 w 271"/>
                  <a:gd name="T63" fmla="*/ 2147483647 h 270"/>
                  <a:gd name="T64" fmla="*/ 2147483647 w 271"/>
                  <a:gd name="T65" fmla="*/ 2147483647 h 270"/>
                  <a:gd name="T66" fmla="*/ 2147483647 w 271"/>
                  <a:gd name="T67" fmla="*/ 2147483647 h 270"/>
                  <a:gd name="T68" fmla="*/ 2147483647 w 271"/>
                  <a:gd name="T69" fmla="*/ 2147483647 h 270"/>
                  <a:gd name="T70" fmla="*/ 2147483647 w 271"/>
                  <a:gd name="T71" fmla="*/ 2147483647 h 270"/>
                  <a:gd name="T72" fmla="*/ 2147483647 w 271"/>
                  <a:gd name="T73" fmla="*/ 2147483647 h 270"/>
                  <a:gd name="T74" fmla="*/ 2147483647 w 271"/>
                  <a:gd name="T75" fmla="*/ 2147483647 h 270"/>
                  <a:gd name="T76" fmla="*/ 2147483647 w 271"/>
                  <a:gd name="T77" fmla="*/ 2147483647 h 270"/>
                  <a:gd name="T78" fmla="*/ 2147483647 w 271"/>
                  <a:gd name="T79" fmla="*/ 2147483647 h 270"/>
                  <a:gd name="T80" fmla="*/ 2147483647 w 271"/>
                  <a:gd name="T81" fmla="*/ 2147483647 h 270"/>
                  <a:gd name="T82" fmla="*/ 2147483647 w 271"/>
                  <a:gd name="T83" fmla="*/ 2147483647 h 270"/>
                  <a:gd name="T84" fmla="*/ 2147483647 w 271"/>
                  <a:gd name="T85" fmla="*/ 2147483647 h 270"/>
                  <a:gd name="T86" fmla="*/ 2147483647 w 271"/>
                  <a:gd name="T87" fmla="*/ 2147483647 h 270"/>
                  <a:gd name="T88" fmla="*/ 2147483647 w 271"/>
                  <a:gd name="T89" fmla="*/ 2147483647 h 2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70"/>
                  <a:gd name="T137" fmla="*/ 271 w 271"/>
                  <a:gd name="T138" fmla="*/ 270 h 2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70">
                    <a:moveTo>
                      <a:pt x="179" y="270"/>
                    </a:moveTo>
                    <a:lnTo>
                      <a:pt x="177" y="267"/>
                    </a:lnTo>
                    <a:lnTo>
                      <a:pt x="173" y="265"/>
                    </a:lnTo>
                    <a:lnTo>
                      <a:pt x="171" y="253"/>
                    </a:lnTo>
                    <a:lnTo>
                      <a:pt x="169" y="242"/>
                    </a:lnTo>
                    <a:lnTo>
                      <a:pt x="167" y="238"/>
                    </a:lnTo>
                    <a:lnTo>
                      <a:pt x="165" y="236"/>
                    </a:lnTo>
                    <a:lnTo>
                      <a:pt x="157" y="219"/>
                    </a:lnTo>
                    <a:lnTo>
                      <a:pt x="150" y="201"/>
                    </a:lnTo>
                    <a:lnTo>
                      <a:pt x="146" y="199"/>
                    </a:lnTo>
                    <a:lnTo>
                      <a:pt x="144" y="198"/>
                    </a:lnTo>
                    <a:lnTo>
                      <a:pt x="142" y="196"/>
                    </a:lnTo>
                    <a:lnTo>
                      <a:pt x="140" y="192"/>
                    </a:lnTo>
                    <a:lnTo>
                      <a:pt x="138" y="190"/>
                    </a:lnTo>
                    <a:lnTo>
                      <a:pt x="134" y="188"/>
                    </a:lnTo>
                    <a:lnTo>
                      <a:pt x="132" y="180"/>
                    </a:lnTo>
                    <a:lnTo>
                      <a:pt x="131" y="173"/>
                    </a:lnTo>
                    <a:lnTo>
                      <a:pt x="127" y="171"/>
                    </a:lnTo>
                    <a:lnTo>
                      <a:pt x="125" y="169"/>
                    </a:lnTo>
                    <a:lnTo>
                      <a:pt x="121" y="169"/>
                    </a:lnTo>
                    <a:lnTo>
                      <a:pt x="115" y="169"/>
                    </a:lnTo>
                    <a:lnTo>
                      <a:pt x="113" y="171"/>
                    </a:lnTo>
                    <a:lnTo>
                      <a:pt x="111" y="173"/>
                    </a:lnTo>
                    <a:lnTo>
                      <a:pt x="96" y="173"/>
                    </a:lnTo>
                    <a:lnTo>
                      <a:pt x="83" y="173"/>
                    </a:lnTo>
                    <a:lnTo>
                      <a:pt x="79" y="171"/>
                    </a:lnTo>
                    <a:lnTo>
                      <a:pt x="77" y="169"/>
                    </a:lnTo>
                    <a:lnTo>
                      <a:pt x="75" y="167"/>
                    </a:lnTo>
                    <a:lnTo>
                      <a:pt x="73" y="163"/>
                    </a:lnTo>
                    <a:lnTo>
                      <a:pt x="69" y="161"/>
                    </a:lnTo>
                    <a:lnTo>
                      <a:pt x="67" y="159"/>
                    </a:lnTo>
                    <a:lnTo>
                      <a:pt x="65" y="146"/>
                    </a:lnTo>
                    <a:lnTo>
                      <a:pt x="61" y="134"/>
                    </a:lnTo>
                    <a:lnTo>
                      <a:pt x="60" y="132"/>
                    </a:lnTo>
                    <a:lnTo>
                      <a:pt x="58" y="128"/>
                    </a:lnTo>
                    <a:lnTo>
                      <a:pt x="56" y="123"/>
                    </a:lnTo>
                    <a:lnTo>
                      <a:pt x="52" y="115"/>
                    </a:lnTo>
                    <a:lnTo>
                      <a:pt x="50" y="113"/>
                    </a:lnTo>
                    <a:lnTo>
                      <a:pt x="48" y="111"/>
                    </a:lnTo>
                    <a:lnTo>
                      <a:pt x="31" y="107"/>
                    </a:lnTo>
                    <a:lnTo>
                      <a:pt x="14" y="105"/>
                    </a:lnTo>
                    <a:lnTo>
                      <a:pt x="12" y="104"/>
                    </a:lnTo>
                    <a:lnTo>
                      <a:pt x="10" y="100"/>
                    </a:lnTo>
                    <a:lnTo>
                      <a:pt x="6" y="94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6" y="54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31" y="25"/>
                    </a:lnTo>
                    <a:lnTo>
                      <a:pt x="38" y="23"/>
                    </a:lnTo>
                    <a:lnTo>
                      <a:pt x="40" y="21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1" y="10"/>
                    </a:lnTo>
                    <a:lnTo>
                      <a:pt x="65" y="11"/>
                    </a:lnTo>
                    <a:lnTo>
                      <a:pt x="67" y="13"/>
                    </a:lnTo>
                    <a:lnTo>
                      <a:pt x="77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92" y="10"/>
                    </a:lnTo>
                    <a:lnTo>
                      <a:pt x="94" y="6"/>
                    </a:lnTo>
                    <a:lnTo>
                      <a:pt x="96" y="4"/>
                    </a:lnTo>
                    <a:lnTo>
                      <a:pt x="98" y="2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2"/>
                    </a:lnTo>
                    <a:lnTo>
                      <a:pt x="115" y="4"/>
                    </a:lnTo>
                    <a:lnTo>
                      <a:pt x="129" y="6"/>
                    </a:lnTo>
                    <a:lnTo>
                      <a:pt x="140" y="10"/>
                    </a:lnTo>
                    <a:lnTo>
                      <a:pt x="142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9"/>
                    </a:lnTo>
                    <a:lnTo>
                      <a:pt x="152" y="21"/>
                    </a:lnTo>
                    <a:lnTo>
                      <a:pt x="154" y="23"/>
                    </a:lnTo>
                    <a:lnTo>
                      <a:pt x="157" y="31"/>
                    </a:lnTo>
                    <a:lnTo>
                      <a:pt x="159" y="38"/>
                    </a:lnTo>
                    <a:lnTo>
                      <a:pt x="161" y="40"/>
                    </a:lnTo>
                    <a:lnTo>
                      <a:pt x="165" y="42"/>
                    </a:lnTo>
                    <a:lnTo>
                      <a:pt x="167" y="50"/>
                    </a:lnTo>
                    <a:lnTo>
                      <a:pt x="169" y="58"/>
                    </a:lnTo>
                    <a:lnTo>
                      <a:pt x="171" y="59"/>
                    </a:lnTo>
                    <a:lnTo>
                      <a:pt x="173" y="61"/>
                    </a:lnTo>
                    <a:lnTo>
                      <a:pt x="180" y="79"/>
                    </a:lnTo>
                    <a:lnTo>
                      <a:pt x="188" y="96"/>
                    </a:lnTo>
                    <a:lnTo>
                      <a:pt x="190" y="98"/>
                    </a:lnTo>
                    <a:lnTo>
                      <a:pt x="194" y="100"/>
                    </a:lnTo>
                    <a:lnTo>
                      <a:pt x="196" y="104"/>
                    </a:lnTo>
                    <a:lnTo>
                      <a:pt x="198" y="105"/>
                    </a:lnTo>
                    <a:lnTo>
                      <a:pt x="200" y="107"/>
                    </a:lnTo>
                    <a:lnTo>
                      <a:pt x="203" y="111"/>
                    </a:lnTo>
                    <a:lnTo>
                      <a:pt x="228" y="113"/>
                    </a:lnTo>
                    <a:lnTo>
                      <a:pt x="255" y="115"/>
                    </a:lnTo>
                    <a:lnTo>
                      <a:pt x="257" y="117"/>
                    </a:lnTo>
                    <a:lnTo>
                      <a:pt x="261" y="121"/>
                    </a:lnTo>
                    <a:lnTo>
                      <a:pt x="257" y="123"/>
                    </a:lnTo>
                    <a:lnTo>
                      <a:pt x="255" y="125"/>
                    </a:lnTo>
                    <a:lnTo>
                      <a:pt x="253" y="134"/>
                    </a:lnTo>
                    <a:lnTo>
                      <a:pt x="251" y="144"/>
                    </a:lnTo>
                    <a:lnTo>
                      <a:pt x="261" y="144"/>
                    </a:lnTo>
                    <a:lnTo>
                      <a:pt x="271" y="144"/>
                    </a:lnTo>
                    <a:lnTo>
                      <a:pt x="271" y="161"/>
                    </a:lnTo>
                    <a:lnTo>
                      <a:pt x="271" y="178"/>
                    </a:lnTo>
                    <a:lnTo>
                      <a:pt x="267" y="180"/>
                    </a:lnTo>
                    <a:lnTo>
                      <a:pt x="265" y="182"/>
                    </a:lnTo>
                    <a:lnTo>
                      <a:pt x="238" y="182"/>
                    </a:lnTo>
                    <a:lnTo>
                      <a:pt x="213" y="182"/>
                    </a:lnTo>
                    <a:lnTo>
                      <a:pt x="213" y="205"/>
                    </a:lnTo>
                    <a:lnTo>
                      <a:pt x="213" y="226"/>
                    </a:lnTo>
                    <a:lnTo>
                      <a:pt x="209" y="228"/>
                    </a:lnTo>
                    <a:lnTo>
                      <a:pt x="207" y="232"/>
                    </a:lnTo>
                    <a:lnTo>
                      <a:pt x="205" y="238"/>
                    </a:lnTo>
                    <a:lnTo>
                      <a:pt x="203" y="246"/>
                    </a:lnTo>
                    <a:lnTo>
                      <a:pt x="200" y="247"/>
                    </a:lnTo>
                    <a:lnTo>
                      <a:pt x="198" y="251"/>
                    </a:lnTo>
                    <a:lnTo>
                      <a:pt x="196" y="253"/>
                    </a:lnTo>
                    <a:lnTo>
                      <a:pt x="194" y="255"/>
                    </a:lnTo>
                    <a:lnTo>
                      <a:pt x="190" y="257"/>
                    </a:lnTo>
                    <a:lnTo>
                      <a:pt x="188" y="261"/>
                    </a:lnTo>
                    <a:lnTo>
                      <a:pt x="182" y="265"/>
                    </a:lnTo>
                    <a:lnTo>
                      <a:pt x="179" y="27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0" name="Freeform 43"/>
              <p:cNvSpPr>
                <a:spLocks/>
              </p:cNvSpPr>
              <p:nvPr/>
            </p:nvSpPr>
            <p:spPr bwMode="auto">
              <a:xfrm>
                <a:off x="2149371" y="4389178"/>
                <a:ext cx="279056" cy="193642"/>
              </a:xfrm>
              <a:custGeom>
                <a:avLst/>
                <a:gdLst>
                  <a:gd name="T0" fmla="*/ 2147483647 w 213"/>
                  <a:gd name="T1" fmla="*/ 2147483647 h 154"/>
                  <a:gd name="T2" fmla="*/ 2147483647 w 213"/>
                  <a:gd name="T3" fmla="*/ 2147483647 h 154"/>
                  <a:gd name="T4" fmla="*/ 2147483647 w 213"/>
                  <a:gd name="T5" fmla="*/ 2147483647 h 154"/>
                  <a:gd name="T6" fmla="*/ 2147483647 w 213"/>
                  <a:gd name="T7" fmla="*/ 2147483647 h 154"/>
                  <a:gd name="T8" fmla="*/ 2147483647 w 213"/>
                  <a:gd name="T9" fmla="*/ 2147483647 h 154"/>
                  <a:gd name="T10" fmla="*/ 2147483647 w 213"/>
                  <a:gd name="T11" fmla="*/ 2147483647 h 154"/>
                  <a:gd name="T12" fmla="*/ 2147483647 w 213"/>
                  <a:gd name="T13" fmla="*/ 2147483647 h 154"/>
                  <a:gd name="T14" fmla="*/ 2147483647 w 213"/>
                  <a:gd name="T15" fmla="*/ 2147483647 h 154"/>
                  <a:gd name="T16" fmla="*/ 2147483647 w 213"/>
                  <a:gd name="T17" fmla="*/ 2147483647 h 154"/>
                  <a:gd name="T18" fmla="*/ 2147483647 w 213"/>
                  <a:gd name="T19" fmla="*/ 2147483647 h 154"/>
                  <a:gd name="T20" fmla="*/ 2147483647 w 213"/>
                  <a:gd name="T21" fmla="*/ 2147483647 h 154"/>
                  <a:gd name="T22" fmla="*/ 2147483647 w 213"/>
                  <a:gd name="T23" fmla="*/ 2147483647 h 154"/>
                  <a:gd name="T24" fmla="*/ 2147483647 w 213"/>
                  <a:gd name="T25" fmla="*/ 2147483647 h 154"/>
                  <a:gd name="T26" fmla="*/ 2147483647 w 213"/>
                  <a:gd name="T27" fmla="*/ 2147483647 h 154"/>
                  <a:gd name="T28" fmla="*/ 2147483647 w 213"/>
                  <a:gd name="T29" fmla="*/ 2147483647 h 154"/>
                  <a:gd name="T30" fmla="*/ 2147483647 w 213"/>
                  <a:gd name="T31" fmla="*/ 2147483647 h 154"/>
                  <a:gd name="T32" fmla="*/ 2147483647 w 213"/>
                  <a:gd name="T33" fmla="*/ 2147483647 h 154"/>
                  <a:gd name="T34" fmla="*/ 2147483647 w 213"/>
                  <a:gd name="T35" fmla="*/ 2147483647 h 154"/>
                  <a:gd name="T36" fmla="*/ 2147483647 w 213"/>
                  <a:gd name="T37" fmla="*/ 2147483647 h 154"/>
                  <a:gd name="T38" fmla="*/ 2147483647 w 213"/>
                  <a:gd name="T39" fmla="*/ 2147483647 h 154"/>
                  <a:gd name="T40" fmla="*/ 2147483647 w 213"/>
                  <a:gd name="T41" fmla="*/ 0 h 154"/>
                  <a:gd name="T42" fmla="*/ 2147483647 w 213"/>
                  <a:gd name="T43" fmla="*/ 2147483647 h 154"/>
                  <a:gd name="T44" fmla="*/ 2147483647 w 213"/>
                  <a:gd name="T45" fmla="*/ 2147483647 h 154"/>
                  <a:gd name="T46" fmla="*/ 2147483647 w 213"/>
                  <a:gd name="T47" fmla="*/ 2147483647 h 154"/>
                  <a:gd name="T48" fmla="*/ 2147483647 w 213"/>
                  <a:gd name="T49" fmla="*/ 2147483647 h 154"/>
                  <a:gd name="T50" fmla="*/ 2147483647 w 213"/>
                  <a:gd name="T51" fmla="*/ 2147483647 h 154"/>
                  <a:gd name="T52" fmla="*/ 2147483647 w 213"/>
                  <a:gd name="T53" fmla="*/ 2147483647 h 154"/>
                  <a:gd name="T54" fmla="*/ 2147483647 w 213"/>
                  <a:gd name="T55" fmla="*/ 2147483647 h 154"/>
                  <a:gd name="T56" fmla="*/ 2147483647 w 213"/>
                  <a:gd name="T57" fmla="*/ 2147483647 h 154"/>
                  <a:gd name="T58" fmla="*/ 2147483647 w 213"/>
                  <a:gd name="T59" fmla="*/ 2147483647 h 154"/>
                  <a:gd name="T60" fmla="*/ 2147483647 w 213"/>
                  <a:gd name="T61" fmla="*/ 2147483647 h 154"/>
                  <a:gd name="T62" fmla="*/ 2147483647 w 213"/>
                  <a:gd name="T63" fmla="*/ 2147483647 h 154"/>
                  <a:gd name="T64" fmla="*/ 2147483647 w 213"/>
                  <a:gd name="T65" fmla="*/ 2147483647 h 154"/>
                  <a:gd name="T66" fmla="*/ 2147483647 w 213"/>
                  <a:gd name="T67" fmla="*/ 2147483647 h 154"/>
                  <a:gd name="T68" fmla="*/ 2147483647 w 213"/>
                  <a:gd name="T69" fmla="*/ 2147483647 h 154"/>
                  <a:gd name="T70" fmla="*/ 2147483647 w 213"/>
                  <a:gd name="T71" fmla="*/ 2147483647 h 154"/>
                  <a:gd name="T72" fmla="*/ 2147483647 w 213"/>
                  <a:gd name="T73" fmla="*/ 2147483647 h 154"/>
                  <a:gd name="T74" fmla="*/ 2147483647 w 213"/>
                  <a:gd name="T75" fmla="*/ 2147483647 h 154"/>
                  <a:gd name="T76" fmla="*/ 2147483647 w 213"/>
                  <a:gd name="T77" fmla="*/ 2147483647 h 154"/>
                  <a:gd name="T78" fmla="*/ 2147483647 w 213"/>
                  <a:gd name="T79" fmla="*/ 2147483647 h 154"/>
                  <a:gd name="T80" fmla="*/ 2147483647 w 213"/>
                  <a:gd name="T81" fmla="*/ 2147483647 h 154"/>
                  <a:gd name="T82" fmla="*/ 2147483647 w 213"/>
                  <a:gd name="T83" fmla="*/ 2147483647 h 154"/>
                  <a:gd name="T84" fmla="*/ 2147483647 w 213"/>
                  <a:gd name="T85" fmla="*/ 2147483647 h 154"/>
                  <a:gd name="T86" fmla="*/ 2147483647 w 213"/>
                  <a:gd name="T87" fmla="*/ 2147483647 h 154"/>
                  <a:gd name="T88" fmla="*/ 2147483647 w 213"/>
                  <a:gd name="T89" fmla="*/ 2147483647 h 154"/>
                  <a:gd name="T90" fmla="*/ 2147483647 w 213"/>
                  <a:gd name="T91" fmla="*/ 2147483647 h 154"/>
                  <a:gd name="T92" fmla="*/ 2147483647 w 213"/>
                  <a:gd name="T93" fmla="*/ 2147483647 h 154"/>
                  <a:gd name="T94" fmla="*/ 2147483647 w 213"/>
                  <a:gd name="T95" fmla="*/ 2147483647 h 154"/>
                  <a:gd name="T96" fmla="*/ 2147483647 w 213"/>
                  <a:gd name="T97" fmla="*/ 2147483647 h 154"/>
                  <a:gd name="T98" fmla="*/ 2147483647 w 213"/>
                  <a:gd name="T99" fmla="*/ 2147483647 h 154"/>
                  <a:gd name="T100" fmla="*/ 2147483647 w 213"/>
                  <a:gd name="T101" fmla="*/ 2147483647 h 154"/>
                  <a:gd name="T102" fmla="*/ 2147483647 w 213"/>
                  <a:gd name="T103" fmla="*/ 2147483647 h 154"/>
                  <a:gd name="T104" fmla="*/ 2147483647 w 213"/>
                  <a:gd name="T105" fmla="*/ 2147483647 h 154"/>
                  <a:gd name="T106" fmla="*/ 2147483647 w 213"/>
                  <a:gd name="T107" fmla="*/ 2147483647 h 1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3"/>
                  <a:gd name="T163" fmla="*/ 0 h 154"/>
                  <a:gd name="T164" fmla="*/ 213 w 213"/>
                  <a:gd name="T165" fmla="*/ 154 h 1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3" h="154">
                    <a:moveTo>
                      <a:pt x="34" y="154"/>
                    </a:moveTo>
                    <a:lnTo>
                      <a:pt x="30" y="152"/>
                    </a:lnTo>
                    <a:lnTo>
                      <a:pt x="28" y="150"/>
                    </a:lnTo>
                    <a:lnTo>
                      <a:pt x="21" y="148"/>
                    </a:lnTo>
                    <a:lnTo>
                      <a:pt x="15" y="144"/>
                    </a:lnTo>
                    <a:lnTo>
                      <a:pt x="11" y="142"/>
                    </a:lnTo>
                    <a:lnTo>
                      <a:pt x="9" y="140"/>
                    </a:lnTo>
                    <a:lnTo>
                      <a:pt x="7" y="138"/>
                    </a:lnTo>
                    <a:lnTo>
                      <a:pt x="5" y="134"/>
                    </a:lnTo>
                    <a:lnTo>
                      <a:pt x="2" y="132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5" y="125"/>
                    </a:lnTo>
                    <a:lnTo>
                      <a:pt x="7" y="123"/>
                    </a:lnTo>
                    <a:lnTo>
                      <a:pt x="9" y="121"/>
                    </a:lnTo>
                    <a:lnTo>
                      <a:pt x="11" y="117"/>
                    </a:lnTo>
                    <a:lnTo>
                      <a:pt x="15" y="115"/>
                    </a:lnTo>
                    <a:lnTo>
                      <a:pt x="17" y="113"/>
                    </a:lnTo>
                    <a:lnTo>
                      <a:pt x="19" y="111"/>
                    </a:lnTo>
                    <a:lnTo>
                      <a:pt x="21" y="10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30" y="100"/>
                    </a:lnTo>
                    <a:lnTo>
                      <a:pt x="34" y="96"/>
                    </a:lnTo>
                    <a:lnTo>
                      <a:pt x="36" y="85"/>
                    </a:lnTo>
                    <a:lnTo>
                      <a:pt x="38" y="58"/>
                    </a:lnTo>
                    <a:lnTo>
                      <a:pt x="36" y="31"/>
                    </a:lnTo>
                    <a:lnTo>
                      <a:pt x="34" y="19"/>
                    </a:lnTo>
                    <a:lnTo>
                      <a:pt x="30" y="17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4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57" y="4"/>
                    </a:lnTo>
                    <a:lnTo>
                      <a:pt x="76" y="4"/>
                    </a:lnTo>
                    <a:lnTo>
                      <a:pt x="80" y="2"/>
                    </a:lnTo>
                    <a:lnTo>
                      <a:pt x="82" y="0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03" y="2"/>
                    </a:lnTo>
                    <a:lnTo>
                      <a:pt x="105" y="4"/>
                    </a:lnTo>
                    <a:lnTo>
                      <a:pt x="109" y="8"/>
                    </a:lnTo>
                    <a:lnTo>
                      <a:pt x="111" y="10"/>
                    </a:lnTo>
                    <a:lnTo>
                      <a:pt x="113" y="12"/>
                    </a:lnTo>
                    <a:lnTo>
                      <a:pt x="117" y="14"/>
                    </a:lnTo>
                    <a:lnTo>
                      <a:pt x="132" y="17"/>
                    </a:lnTo>
                    <a:lnTo>
                      <a:pt x="149" y="19"/>
                    </a:lnTo>
                    <a:lnTo>
                      <a:pt x="151" y="21"/>
                    </a:lnTo>
                    <a:lnTo>
                      <a:pt x="155" y="23"/>
                    </a:lnTo>
                    <a:lnTo>
                      <a:pt x="157" y="31"/>
                    </a:lnTo>
                    <a:lnTo>
                      <a:pt x="159" y="38"/>
                    </a:lnTo>
                    <a:lnTo>
                      <a:pt x="161" y="40"/>
                    </a:lnTo>
                    <a:lnTo>
                      <a:pt x="165" y="44"/>
                    </a:lnTo>
                    <a:lnTo>
                      <a:pt x="182" y="46"/>
                    </a:lnTo>
                    <a:lnTo>
                      <a:pt x="197" y="48"/>
                    </a:lnTo>
                    <a:lnTo>
                      <a:pt x="201" y="50"/>
                    </a:lnTo>
                    <a:lnTo>
                      <a:pt x="203" y="54"/>
                    </a:lnTo>
                    <a:lnTo>
                      <a:pt x="205" y="60"/>
                    </a:lnTo>
                    <a:lnTo>
                      <a:pt x="207" y="67"/>
                    </a:lnTo>
                    <a:lnTo>
                      <a:pt x="211" y="69"/>
                    </a:lnTo>
                    <a:lnTo>
                      <a:pt x="213" y="73"/>
                    </a:lnTo>
                    <a:lnTo>
                      <a:pt x="213" y="83"/>
                    </a:lnTo>
                    <a:lnTo>
                      <a:pt x="213" y="92"/>
                    </a:lnTo>
                    <a:lnTo>
                      <a:pt x="211" y="94"/>
                    </a:lnTo>
                    <a:lnTo>
                      <a:pt x="207" y="96"/>
                    </a:lnTo>
                    <a:lnTo>
                      <a:pt x="205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7" y="115"/>
                    </a:lnTo>
                    <a:lnTo>
                      <a:pt x="195" y="117"/>
                    </a:lnTo>
                    <a:lnTo>
                      <a:pt x="193" y="121"/>
                    </a:lnTo>
                    <a:lnTo>
                      <a:pt x="190" y="123"/>
                    </a:lnTo>
                    <a:lnTo>
                      <a:pt x="188" y="125"/>
                    </a:lnTo>
                    <a:lnTo>
                      <a:pt x="184" y="125"/>
                    </a:lnTo>
                    <a:lnTo>
                      <a:pt x="178" y="125"/>
                    </a:lnTo>
                    <a:lnTo>
                      <a:pt x="176" y="123"/>
                    </a:lnTo>
                    <a:lnTo>
                      <a:pt x="174" y="121"/>
                    </a:lnTo>
                    <a:lnTo>
                      <a:pt x="167" y="117"/>
                    </a:lnTo>
                    <a:lnTo>
                      <a:pt x="159" y="115"/>
                    </a:lnTo>
                    <a:lnTo>
                      <a:pt x="157" y="113"/>
                    </a:lnTo>
                    <a:lnTo>
                      <a:pt x="155" y="111"/>
                    </a:lnTo>
                    <a:lnTo>
                      <a:pt x="147" y="108"/>
                    </a:lnTo>
                    <a:lnTo>
                      <a:pt x="140" y="106"/>
                    </a:lnTo>
                    <a:lnTo>
                      <a:pt x="138" y="104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0" y="96"/>
                    </a:lnTo>
                    <a:lnTo>
                      <a:pt x="128" y="94"/>
                    </a:lnTo>
                    <a:lnTo>
                      <a:pt x="126" y="92"/>
                    </a:lnTo>
                    <a:lnTo>
                      <a:pt x="121" y="92"/>
                    </a:lnTo>
                    <a:lnTo>
                      <a:pt x="117" y="92"/>
                    </a:lnTo>
                    <a:lnTo>
                      <a:pt x="113" y="94"/>
                    </a:lnTo>
                    <a:lnTo>
                      <a:pt x="111" y="96"/>
                    </a:lnTo>
                    <a:lnTo>
                      <a:pt x="109" y="100"/>
                    </a:lnTo>
                    <a:lnTo>
                      <a:pt x="105" y="102"/>
                    </a:lnTo>
                    <a:lnTo>
                      <a:pt x="103" y="104"/>
                    </a:lnTo>
                    <a:lnTo>
                      <a:pt x="101" y="106"/>
                    </a:lnTo>
                    <a:lnTo>
                      <a:pt x="94" y="108"/>
                    </a:lnTo>
                    <a:lnTo>
                      <a:pt x="88" y="111"/>
                    </a:lnTo>
                    <a:lnTo>
                      <a:pt x="84" y="113"/>
                    </a:lnTo>
                    <a:lnTo>
                      <a:pt x="82" y="115"/>
                    </a:lnTo>
                    <a:lnTo>
                      <a:pt x="80" y="134"/>
                    </a:lnTo>
                    <a:lnTo>
                      <a:pt x="76" y="154"/>
                    </a:lnTo>
                    <a:lnTo>
                      <a:pt x="55" y="154"/>
                    </a:lnTo>
                    <a:lnTo>
                      <a:pt x="34" y="15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1" name="Freeform 44"/>
              <p:cNvSpPr>
                <a:spLocks/>
              </p:cNvSpPr>
              <p:nvPr/>
            </p:nvSpPr>
            <p:spPr bwMode="auto">
              <a:xfrm>
                <a:off x="2607081" y="4203955"/>
                <a:ext cx="227378" cy="269415"/>
              </a:xfrm>
              <a:custGeom>
                <a:avLst/>
                <a:gdLst>
                  <a:gd name="T0" fmla="*/ 2147483647 w 173"/>
                  <a:gd name="T1" fmla="*/ 2147483647 h 213"/>
                  <a:gd name="T2" fmla="*/ 2147483647 w 173"/>
                  <a:gd name="T3" fmla="*/ 2147483647 h 213"/>
                  <a:gd name="T4" fmla="*/ 2147483647 w 173"/>
                  <a:gd name="T5" fmla="*/ 2147483647 h 213"/>
                  <a:gd name="T6" fmla="*/ 2147483647 w 173"/>
                  <a:gd name="T7" fmla="*/ 2147483647 h 213"/>
                  <a:gd name="T8" fmla="*/ 2147483647 w 173"/>
                  <a:gd name="T9" fmla="*/ 2147483647 h 213"/>
                  <a:gd name="T10" fmla="*/ 2147483647 w 173"/>
                  <a:gd name="T11" fmla="*/ 2147483647 h 213"/>
                  <a:gd name="T12" fmla="*/ 2147483647 w 173"/>
                  <a:gd name="T13" fmla="*/ 2147483647 h 213"/>
                  <a:gd name="T14" fmla="*/ 2147483647 w 173"/>
                  <a:gd name="T15" fmla="*/ 2147483647 h 213"/>
                  <a:gd name="T16" fmla="*/ 2147483647 w 173"/>
                  <a:gd name="T17" fmla="*/ 2147483647 h 213"/>
                  <a:gd name="T18" fmla="*/ 2147483647 w 173"/>
                  <a:gd name="T19" fmla="*/ 2147483647 h 213"/>
                  <a:gd name="T20" fmla="*/ 2147483647 w 173"/>
                  <a:gd name="T21" fmla="*/ 2147483647 h 213"/>
                  <a:gd name="T22" fmla="*/ 2147483647 w 173"/>
                  <a:gd name="T23" fmla="*/ 2147483647 h 213"/>
                  <a:gd name="T24" fmla="*/ 2147483647 w 173"/>
                  <a:gd name="T25" fmla="*/ 2147483647 h 213"/>
                  <a:gd name="T26" fmla="*/ 2147483647 w 173"/>
                  <a:gd name="T27" fmla="*/ 2147483647 h 213"/>
                  <a:gd name="T28" fmla="*/ 0 w 173"/>
                  <a:gd name="T29" fmla="*/ 2147483647 h 213"/>
                  <a:gd name="T30" fmla="*/ 2147483647 w 173"/>
                  <a:gd name="T31" fmla="*/ 2147483647 h 213"/>
                  <a:gd name="T32" fmla="*/ 2147483647 w 173"/>
                  <a:gd name="T33" fmla="*/ 2147483647 h 213"/>
                  <a:gd name="T34" fmla="*/ 2147483647 w 173"/>
                  <a:gd name="T35" fmla="*/ 2147483647 h 213"/>
                  <a:gd name="T36" fmla="*/ 2147483647 w 173"/>
                  <a:gd name="T37" fmla="*/ 2147483647 h 213"/>
                  <a:gd name="T38" fmla="*/ 2147483647 w 173"/>
                  <a:gd name="T39" fmla="*/ 2147483647 h 213"/>
                  <a:gd name="T40" fmla="*/ 2147483647 w 173"/>
                  <a:gd name="T41" fmla="*/ 2147483647 h 213"/>
                  <a:gd name="T42" fmla="*/ 2147483647 w 173"/>
                  <a:gd name="T43" fmla="*/ 2147483647 h 213"/>
                  <a:gd name="T44" fmla="*/ 2147483647 w 173"/>
                  <a:gd name="T45" fmla="*/ 2147483647 h 213"/>
                  <a:gd name="T46" fmla="*/ 2147483647 w 173"/>
                  <a:gd name="T47" fmla="*/ 2147483647 h 213"/>
                  <a:gd name="T48" fmla="*/ 2147483647 w 173"/>
                  <a:gd name="T49" fmla="*/ 2147483647 h 213"/>
                  <a:gd name="T50" fmla="*/ 2147483647 w 173"/>
                  <a:gd name="T51" fmla="*/ 2147483647 h 213"/>
                  <a:gd name="T52" fmla="*/ 2147483647 w 173"/>
                  <a:gd name="T53" fmla="*/ 2147483647 h 213"/>
                  <a:gd name="T54" fmla="*/ 2147483647 w 173"/>
                  <a:gd name="T55" fmla="*/ 2147483647 h 213"/>
                  <a:gd name="T56" fmla="*/ 2147483647 w 173"/>
                  <a:gd name="T57" fmla="*/ 2147483647 h 213"/>
                  <a:gd name="T58" fmla="*/ 2147483647 w 173"/>
                  <a:gd name="T59" fmla="*/ 2147483647 h 213"/>
                  <a:gd name="T60" fmla="*/ 2147483647 w 173"/>
                  <a:gd name="T61" fmla="*/ 2147483647 h 213"/>
                  <a:gd name="T62" fmla="*/ 2147483647 w 173"/>
                  <a:gd name="T63" fmla="*/ 2147483647 h 213"/>
                  <a:gd name="T64" fmla="*/ 2147483647 w 173"/>
                  <a:gd name="T65" fmla="*/ 2147483647 h 213"/>
                  <a:gd name="T66" fmla="*/ 2147483647 w 173"/>
                  <a:gd name="T67" fmla="*/ 2147483647 h 213"/>
                  <a:gd name="T68" fmla="*/ 2147483647 w 173"/>
                  <a:gd name="T69" fmla="*/ 2147483647 h 213"/>
                  <a:gd name="T70" fmla="*/ 2147483647 w 173"/>
                  <a:gd name="T71" fmla="*/ 2147483647 h 213"/>
                  <a:gd name="T72" fmla="*/ 2147483647 w 173"/>
                  <a:gd name="T73" fmla="*/ 2147483647 h 213"/>
                  <a:gd name="T74" fmla="*/ 2147483647 w 173"/>
                  <a:gd name="T75" fmla="*/ 2147483647 h 213"/>
                  <a:gd name="T76" fmla="*/ 2147483647 w 173"/>
                  <a:gd name="T77" fmla="*/ 2147483647 h 213"/>
                  <a:gd name="T78" fmla="*/ 2147483647 w 173"/>
                  <a:gd name="T79" fmla="*/ 2147483647 h 213"/>
                  <a:gd name="T80" fmla="*/ 2147483647 w 173"/>
                  <a:gd name="T81" fmla="*/ 2147483647 h 213"/>
                  <a:gd name="T82" fmla="*/ 2147483647 w 173"/>
                  <a:gd name="T83" fmla="*/ 2147483647 h 213"/>
                  <a:gd name="T84" fmla="*/ 2147483647 w 173"/>
                  <a:gd name="T85" fmla="*/ 2147483647 h 213"/>
                  <a:gd name="T86" fmla="*/ 2147483647 w 173"/>
                  <a:gd name="T87" fmla="*/ 2147483647 h 213"/>
                  <a:gd name="T88" fmla="*/ 2147483647 w 173"/>
                  <a:gd name="T89" fmla="*/ 2147483647 h 213"/>
                  <a:gd name="T90" fmla="*/ 2147483647 w 173"/>
                  <a:gd name="T91" fmla="*/ 2147483647 h 213"/>
                  <a:gd name="T92" fmla="*/ 2147483647 w 173"/>
                  <a:gd name="T93" fmla="*/ 2147483647 h 213"/>
                  <a:gd name="T94" fmla="*/ 2147483647 w 173"/>
                  <a:gd name="T95" fmla="*/ 2147483647 h 213"/>
                  <a:gd name="T96" fmla="*/ 2147483647 w 173"/>
                  <a:gd name="T97" fmla="*/ 2147483647 h 213"/>
                  <a:gd name="T98" fmla="*/ 2147483647 w 173"/>
                  <a:gd name="T99" fmla="*/ 2147483647 h 213"/>
                  <a:gd name="T100" fmla="*/ 2147483647 w 173"/>
                  <a:gd name="T101" fmla="*/ 2147483647 h 213"/>
                  <a:gd name="T102" fmla="*/ 2147483647 w 173"/>
                  <a:gd name="T103" fmla="*/ 2147483647 h 213"/>
                  <a:gd name="T104" fmla="*/ 2147483647 w 173"/>
                  <a:gd name="T105" fmla="*/ 2147483647 h 213"/>
                  <a:gd name="T106" fmla="*/ 2147483647 w 173"/>
                  <a:gd name="T107" fmla="*/ 2147483647 h 213"/>
                  <a:gd name="T108" fmla="*/ 2147483647 w 173"/>
                  <a:gd name="T109" fmla="*/ 2147483647 h 213"/>
                  <a:gd name="T110" fmla="*/ 2147483647 w 173"/>
                  <a:gd name="T111" fmla="*/ 2147483647 h 213"/>
                  <a:gd name="T112" fmla="*/ 2147483647 w 173"/>
                  <a:gd name="T113" fmla="*/ 2147483647 h 213"/>
                  <a:gd name="T114" fmla="*/ 2147483647 w 173"/>
                  <a:gd name="T115" fmla="*/ 2147483647 h 213"/>
                  <a:gd name="T116" fmla="*/ 2147483647 w 173"/>
                  <a:gd name="T117" fmla="*/ 2147483647 h 213"/>
                  <a:gd name="T118" fmla="*/ 2147483647 w 173"/>
                  <a:gd name="T119" fmla="*/ 2147483647 h 213"/>
                  <a:gd name="T120" fmla="*/ 2147483647 w 173"/>
                  <a:gd name="T121" fmla="*/ 2147483647 h 213"/>
                  <a:gd name="T122" fmla="*/ 2147483647 w 173"/>
                  <a:gd name="T123" fmla="*/ 2147483647 h 2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3"/>
                  <a:gd name="T187" fmla="*/ 0 h 213"/>
                  <a:gd name="T188" fmla="*/ 173 w 173"/>
                  <a:gd name="T189" fmla="*/ 213 h 2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3" h="213">
                    <a:moveTo>
                      <a:pt x="67" y="207"/>
                    </a:moveTo>
                    <a:lnTo>
                      <a:pt x="69" y="206"/>
                    </a:lnTo>
                    <a:lnTo>
                      <a:pt x="71" y="204"/>
                    </a:lnTo>
                    <a:lnTo>
                      <a:pt x="71" y="198"/>
                    </a:lnTo>
                    <a:lnTo>
                      <a:pt x="71" y="194"/>
                    </a:lnTo>
                    <a:lnTo>
                      <a:pt x="69" y="192"/>
                    </a:lnTo>
                    <a:lnTo>
                      <a:pt x="67" y="190"/>
                    </a:lnTo>
                    <a:lnTo>
                      <a:pt x="61" y="179"/>
                    </a:lnTo>
                    <a:lnTo>
                      <a:pt x="57" y="169"/>
                    </a:lnTo>
                    <a:lnTo>
                      <a:pt x="59" y="167"/>
                    </a:lnTo>
                    <a:lnTo>
                      <a:pt x="61" y="165"/>
                    </a:lnTo>
                    <a:lnTo>
                      <a:pt x="65" y="169"/>
                    </a:lnTo>
                    <a:lnTo>
                      <a:pt x="69" y="173"/>
                    </a:lnTo>
                    <a:lnTo>
                      <a:pt x="73" y="163"/>
                    </a:lnTo>
                    <a:lnTo>
                      <a:pt x="77" y="156"/>
                    </a:lnTo>
                    <a:lnTo>
                      <a:pt x="67" y="158"/>
                    </a:lnTo>
                    <a:lnTo>
                      <a:pt x="57" y="160"/>
                    </a:lnTo>
                    <a:lnTo>
                      <a:pt x="56" y="163"/>
                    </a:lnTo>
                    <a:lnTo>
                      <a:pt x="52" y="165"/>
                    </a:lnTo>
                    <a:lnTo>
                      <a:pt x="50" y="175"/>
                    </a:lnTo>
                    <a:lnTo>
                      <a:pt x="48" y="184"/>
                    </a:lnTo>
                    <a:lnTo>
                      <a:pt x="31" y="184"/>
                    </a:lnTo>
                    <a:lnTo>
                      <a:pt x="13" y="184"/>
                    </a:lnTo>
                    <a:lnTo>
                      <a:pt x="11" y="183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4" y="175"/>
                    </a:lnTo>
                    <a:lnTo>
                      <a:pt x="2" y="173"/>
                    </a:lnTo>
                    <a:lnTo>
                      <a:pt x="0" y="169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6" y="123"/>
                    </a:lnTo>
                    <a:lnTo>
                      <a:pt x="9" y="121"/>
                    </a:lnTo>
                    <a:lnTo>
                      <a:pt x="11" y="119"/>
                    </a:lnTo>
                    <a:lnTo>
                      <a:pt x="13" y="117"/>
                    </a:lnTo>
                    <a:lnTo>
                      <a:pt x="15" y="110"/>
                    </a:lnTo>
                    <a:lnTo>
                      <a:pt x="19" y="102"/>
                    </a:lnTo>
                    <a:lnTo>
                      <a:pt x="21" y="100"/>
                    </a:lnTo>
                    <a:lnTo>
                      <a:pt x="23" y="98"/>
                    </a:lnTo>
                    <a:lnTo>
                      <a:pt x="25" y="90"/>
                    </a:lnTo>
                    <a:lnTo>
                      <a:pt x="29" y="83"/>
                    </a:lnTo>
                    <a:lnTo>
                      <a:pt x="31" y="81"/>
                    </a:lnTo>
                    <a:lnTo>
                      <a:pt x="33" y="79"/>
                    </a:lnTo>
                    <a:lnTo>
                      <a:pt x="34" y="71"/>
                    </a:lnTo>
                    <a:lnTo>
                      <a:pt x="38" y="64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52" y="58"/>
                    </a:lnTo>
                    <a:lnTo>
                      <a:pt x="56" y="62"/>
                    </a:lnTo>
                    <a:lnTo>
                      <a:pt x="57" y="64"/>
                    </a:lnTo>
                    <a:lnTo>
                      <a:pt x="61" y="64"/>
                    </a:lnTo>
                    <a:lnTo>
                      <a:pt x="67" y="64"/>
                    </a:lnTo>
                    <a:lnTo>
                      <a:pt x="69" y="62"/>
                    </a:lnTo>
                    <a:lnTo>
                      <a:pt x="71" y="58"/>
                    </a:lnTo>
                    <a:lnTo>
                      <a:pt x="73" y="56"/>
                    </a:lnTo>
                    <a:lnTo>
                      <a:pt x="77" y="54"/>
                    </a:lnTo>
                    <a:lnTo>
                      <a:pt x="79" y="52"/>
                    </a:lnTo>
                    <a:lnTo>
                      <a:pt x="80" y="48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2"/>
                    </a:lnTo>
                    <a:lnTo>
                      <a:pt x="90" y="41"/>
                    </a:lnTo>
                    <a:lnTo>
                      <a:pt x="94" y="27"/>
                    </a:lnTo>
                    <a:lnTo>
                      <a:pt x="96" y="16"/>
                    </a:lnTo>
                    <a:lnTo>
                      <a:pt x="98" y="14"/>
                    </a:lnTo>
                    <a:lnTo>
                      <a:pt x="100" y="10"/>
                    </a:lnTo>
                    <a:lnTo>
                      <a:pt x="103" y="8"/>
                    </a:lnTo>
                    <a:lnTo>
                      <a:pt x="105" y="6"/>
                    </a:lnTo>
                    <a:lnTo>
                      <a:pt x="107" y="2"/>
                    </a:lnTo>
                    <a:lnTo>
                      <a:pt x="109" y="0"/>
                    </a:lnTo>
                    <a:lnTo>
                      <a:pt x="113" y="2"/>
                    </a:lnTo>
                    <a:lnTo>
                      <a:pt x="115" y="6"/>
                    </a:lnTo>
                    <a:lnTo>
                      <a:pt x="123" y="8"/>
                    </a:lnTo>
                    <a:lnTo>
                      <a:pt x="130" y="10"/>
                    </a:lnTo>
                    <a:lnTo>
                      <a:pt x="132" y="14"/>
                    </a:lnTo>
                    <a:lnTo>
                      <a:pt x="134" y="16"/>
                    </a:lnTo>
                    <a:lnTo>
                      <a:pt x="136" y="18"/>
                    </a:lnTo>
                    <a:lnTo>
                      <a:pt x="138" y="19"/>
                    </a:lnTo>
                    <a:lnTo>
                      <a:pt x="142" y="21"/>
                    </a:lnTo>
                    <a:lnTo>
                      <a:pt x="144" y="25"/>
                    </a:lnTo>
                    <a:lnTo>
                      <a:pt x="151" y="27"/>
                    </a:lnTo>
                    <a:lnTo>
                      <a:pt x="159" y="29"/>
                    </a:lnTo>
                    <a:lnTo>
                      <a:pt x="161" y="31"/>
                    </a:lnTo>
                    <a:lnTo>
                      <a:pt x="163" y="35"/>
                    </a:lnTo>
                    <a:lnTo>
                      <a:pt x="169" y="54"/>
                    </a:lnTo>
                    <a:lnTo>
                      <a:pt x="173" y="73"/>
                    </a:lnTo>
                    <a:lnTo>
                      <a:pt x="171" y="75"/>
                    </a:lnTo>
                    <a:lnTo>
                      <a:pt x="169" y="79"/>
                    </a:lnTo>
                    <a:lnTo>
                      <a:pt x="165" y="90"/>
                    </a:lnTo>
                    <a:lnTo>
                      <a:pt x="163" y="102"/>
                    </a:lnTo>
                    <a:lnTo>
                      <a:pt x="161" y="104"/>
                    </a:lnTo>
                    <a:lnTo>
                      <a:pt x="159" y="108"/>
                    </a:lnTo>
                    <a:lnTo>
                      <a:pt x="155" y="123"/>
                    </a:lnTo>
                    <a:lnTo>
                      <a:pt x="153" y="140"/>
                    </a:lnTo>
                    <a:lnTo>
                      <a:pt x="151" y="142"/>
                    </a:lnTo>
                    <a:lnTo>
                      <a:pt x="150" y="146"/>
                    </a:lnTo>
                    <a:lnTo>
                      <a:pt x="146" y="148"/>
                    </a:lnTo>
                    <a:lnTo>
                      <a:pt x="144" y="150"/>
                    </a:lnTo>
                    <a:lnTo>
                      <a:pt x="142" y="154"/>
                    </a:lnTo>
                    <a:lnTo>
                      <a:pt x="138" y="156"/>
                    </a:lnTo>
                    <a:lnTo>
                      <a:pt x="136" y="158"/>
                    </a:lnTo>
                    <a:lnTo>
                      <a:pt x="134" y="160"/>
                    </a:lnTo>
                    <a:lnTo>
                      <a:pt x="132" y="163"/>
                    </a:lnTo>
                    <a:lnTo>
                      <a:pt x="130" y="165"/>
                    </a:lnTo>
                    <a:lnTo>
                      <a:pt x="127" y="167"/>
                    </a:lnTo>
                    <a:lnTo>
                      <a:pt x="125" y="169"/>
                    </a:lnTo>
                    <a:lnTo>
                      <a:pt x="123" y="173"/>
                    </a:lnTo>
                    <a:lnTo>
                      <a:pt x="121" y="175"/>
                    </a:lnTo>
                    <a:lnTo>
                      <a:pt x="121" y="179"/>
                    </a:lnTo>
                    <a:lnTo>
                      <a:pt x="121" y="184"/>
                    </a:lnTo>
                    <a:lnTo>
                      <a:pt x="123" y="186"/>
                    </a:lnTo>
                    <a:lnTo>
                      <a:pt x="125" y="190"/>
                    </a:lnTo>
                    <a:lnTo>
                      <a:pt x="125" y="194"/>
                    </a:lnTo>
                    <a:lnTo>
                      <a:pt x="125" y="200"/>
                    </a:lnTo>
                    <a:lnTo>
                      <a:pt x="123" y="202"/>
                    </a:lnTo>
                    <a:lnTo>
                      <a:pt x="121" y="204"/>
                    </a:lnTo>
                    <a:lnTo>
                      <a:pt x="113" y="206"/>
                    </a:lnTo>
                    <a:lnTo>
                      <a:pt x="105" y="207"/>
                    </a:lnTo>
                    <a:lnTo>
                      <a:pt x="103" y="211"/>
                    </a:lnTo>
                    <a:lnTo>
                      <a:pt x="100" y="213"/>
                    </a:lnTo>
                    <a:lnTo>
                      <a:pt x="82" y="211"/>
                    </a:lnTo>
                    <a:lnTo>
                      <a:pt x="67" y="20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2" name="Freeform 45"/>
              <p:cNvSpPr>
                <a:spLocks/>
              </p:cNvSpPr>
              <p:nvPr/>
            </p:nvSpPr>
            <p:spPr bwMode="auto">
              <a:xfrm>
                <a:off x="2874325" y="3985056"/>
                <a:ext cx="152077" cy="272782"/>
              </a:xfrm>
              <a:custGeom>
                <a:avLst/>
                <a:gdLst>
                  <a:gd name="T0" fmla="*/ 2147483647 w 115"/>
                  <a:gd name="T1" fmla="*/ 2147483647 h 215"/>
                  <a:gd name="T2" fmla="*/ 2147483647 w 115"/>
                  <a:gd name="T3" fmla="*/ 2147483647 h 215"/>
                  <a:gd name="T4" fmla="*/ 2147483647 w 115"/>
                  <a:gd name="T5" fmla="*/ 2147483647 h 215"/>
                  <a:gd name="T6" fmla="*/ 0 w 115"/>
                  <a:gd name="T7" fmla="*/ 2147483647 h 215"/>
                  <a:gd name="T8" fmla="*/ 2147483647 w 115"/>
                  <a:gd name="T9" fmla="*/ 2147483647 h 215"/>
                  <a:gd name="T10" fmla="*/ 2147483647 w 115"/>
                  <a:gd name="T11" fmla="*/ 2147483647 h 215"/>
                  <a:gd name="T12" fmla="*/ 2147483647 w 115"/>
                  <a:gd name="T13" fmla="*/ 2147483647 h 215"/>
                  <a:gd name="T14" fmla="*/ 2147483647 w 115"/>
                  <a:gd name="T15" fmla="*/ 2147483647 h 215"/>
                  <a:gd name="T16" fmla="*/ 2147483647 w 115"/>
                  <a:gd name="T17" fmla="*/ 2147483647 h 215"/>
                  <a:gd name="T18" fmla="*/ 2147483647 w 115"/>
                  <a:gd name="T19" fmla="*/ 2147483647 h 215"/>
                  <a:gd name="T20" fmla="*/ 2147483647 w 115"/>
                  <a:gd name="T21" fmla="*/ 2147483647 h 215"/>
                  <a:gd name="T22" fmla="*/ 2147483647 w 115"/>
                  <a:gd name="T23" fmla="*/ 2147483647 h 215"/>
                  <a:gd name="T24" fmla="*/ 2147483647 w 115"/>
                  <a:gd name="T25" fmla="*/ 2147483647 h 215"/>
                  <a:gd name="T26" fmla="*/ 2147483647 w 115"/>
                  <a:gd name="T27" fmla="*/ 2147483647 h 215"/>
                  <a:gd name="T28" fmla="*/ 2147483647 w 115"/>
                  <a:gd name="T29" fmla="*/ 2147483647 h 215"/>
                  <a:gd name="T30" fmla="*/ 2147483647 w 115"/>
                  <a:gd name="T31" fmla="*/ 2147483647 h 215"/>
                  <a:gd name="T32" fmla="*/ 2147483647 w 115"/>
                  <a:gd name="T33" fmla="*/ 2147483647 h 215"/>
                  <a:gd name="T34" fmla="*/ 2147483647 w 115"/>
                  <a:gd name="T35" fmla="*/ 2147483647 h 215"/>
                  <a:gd name="T36" fmla="*/ 2147483647 w 115"/>
                  <a:gd name="T37" fmla="*/ 2147483647 h 215"/>
                  <a:gd name="T38" fmla="*/ 2147483647 w 115"/>
                  <a:gd name="T39" fmla="*/ 2147483647 h 215"/>
                  <a:gd name="T40" fmla="*/ 2147483647 w 115"/>
                  <a:gd name="T41" fmla="*/ 2147483647 h 215"/>
                  <a:gd name="T42" fmla="*/ 2147483647 w 115"/>
                  <a:gd name="T43" fmla="*/ 2147483647 h 215"/>
                  <a:gd name="T44" fmla="*/ 2147483647 w 115"/>
                  <a:gd name="T45" fmla="*/ 2147483647 h 215"/>
                  <a:gd name="T46" fmla="*/ 2147483647 w 115"/>
                  <a:gd name="T47" fmla="*/ 2147483647 h 215"/>
                  <a:gd name="T48" fmla="*/ 2147483647 w 115"/>
                  <a:gd name="T49" fmla="*/ 0 h 215"/>
                  <a:gd name="T50" fmla="*/ 2147483647 w 115"/>
                  <a:gd name="T51" fmla="*/ 2147483647 h 215"/>
                  <a:gd name="T52" fmla="*/ 2147483647 w 115"/>
                  <a:gd name="T53" fmla="*/ 2147483647 h 215"/>
                  <a:gd name="T54" fmla="*/ 2147483647 w 115"/>
                  <a:gd name="T55" fmla="*/ 2147483647 h 215"/>
                  <a:gd name="T56" fmla="*/ 2147483647 w 115"/>
                  <a:gd name="T57" fmla="*/ 2147483647 h 215"/>
                  <a:gd name="T58" fmla="*/ 2147483647 w 115"/>
                  <a:gd name="T59" fmla="*/ 2147483647 h 215"/>
                  <a:gd name="T60" fmla="*/ 2147483647 w 115"/>
                  <a:gd name="T61" fmla="*/ 2147483647 h 215"/>
                  <a:gd name="T62" fmla="*/ 2147483647 w 115"/>
                  <a:gd name="T63" fmla="*/ 2147483647 h 215"/>
                  <a:gd name="T64" fmla="*/ 2147483647 w 115"/>
                  <a:gd name="T65" fmla="*/ 2147483647 h 215"/>
                  <a:gd name="T66" fmla="*/ 2147483647 w 115"/>
                  <a:gd name="T67" fmla="*/ 2147483647 h 215"/>
                  <a:gd name="T68" fmla="*/ 2147483647 w 115"/>
                  <a:gd name="T69" fmla="*/ 2147483647 h 215"/>
                  <a:gd name="T70" fmla="*/ 2147483647 w 115"/>
                  <a:gd name="T71" fmla="*/ 2147483647 h 215"/>
                  <a:gd name="T72" fmla="*/ 2147483647 w 115"/>
                  <a:gd name="T73" fmla="*/ 2147483647 h 215"/>
                  <a:gd name="T74" fmla="*/ 2147483647 w 115"/>
                  <a:gd name="T75" fmla="*/ 2147483647 h 215"/>
                  <a:gd name="T76" fmla="*/ 2147483647 w 115"/>
                  <a:gd name="T77" fmla="*/ 2147483647 h 215"/>
                  <a:gd name="T78" fmla="*/ 2147483647 w 115"/>
                  <a:gd name="T79" fmla="*/ 2147483647 h 215"/>
                  <a:gd name="T80" fmla="*/ 2147483647 w 115"/>
                  <a:gd name="T81" fmla="*/ 2147483647 h 215"/>
                  <a:gd name="T82" fmla="*/ 2147483647 w 115"/>
                  <a:gd name="T83" fmla="*/ 2147483647 h 215"/>
                  <a:gd name="T84" fmla="*/ 2147483647 w 115"/>
                  <a:gd name="T85" fmla="*/ 2147483647 h 215"/>
                  <a:gd name="T86" fmla="*/ 2147483647 w 115"/>
                  <a:gd name="T87" fmla="*/ 2147483647 h 215"/>
                  <a:gd name="T88" fmla="*/ 2147483647 w 115"/>
                  <a:gd name="T89" fmla="*/ 2147483647 h 215"/>
                  <a:gd name="T90" fmla="*/ 2147483647 w 115"/>
                  <a:gd name="T91" fmla="*/ 2147483647 h 215"/>
                  <a:gd name="T92" fmla="*/ 2147483647 w 115"/>
                  <a:gd name="T93" fmla="*/ 2147483647 h 215"/>
                  <a:gd name="T94" fmla="*/ 2147483647 w 115"/>
                  <a:gd name="T95" fmla="*/ 2147483647 h 215"/>
                  <a:gd name="T96" fmla="*/ 2147483647 w 115"/>
                  <a:gd name="T97" fmla="*/ 2147483647 h 2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5"/>
                  <a:gd name="T148" fmla="*/ 0 h 215"/>
                  <a:gd name="T149" fmla="*/ 115 w 115"/>
                  <a:gd name="T150" fmla="*/ 215 h 2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5" h="215">
                    <a:moveTo>
                      <a:pt x="14" y="215"/>
                    </a:moveTo>
                    <a:lnTo>
                      <a:pt x="12" y="211"/>
                    </a:lnTo>
                    <a:lnTo>
                      <a:pt x="8" y="209"/>
                    </a:lnTo>
                    <a:lnTo>
                      <a:pt x="6" y="201"/>
                    </a:lnTo>
                    <a:lnTo>
                      <a:pt x="4" y="193"/>
                    </a:lnTo>
                    <a:lnTo>
                      <a:pt x="2" y="192"/>
                    </a:lnTo>
                    <a:lnTo>
                      <a:pt x="0" y="190"/>
                    </a:lnTo>
                    <a:lnTo>
                      <a:pt x="0" y="165"/>
                    </a:lnTo>
                    <a:lnTo>
                      <a:pt x="0" y="142"/>
                    </a:lnTo>
                    <a:lnTo>
                      <a:pt x="2" y="138"/>
                    </a:lnTo>
                    <a:lnTo>
                      <a:pt x="4" y="136"/>
                    </a:lnTo>
                    <a:lnTo>
                      <a:pt x="6" y="134"/>
                    </a:lnTo>
                    <a:lnTo>
                      <a:pt x="8" y="132"/>
                    </a:lnTo>
                    <a:lnTo>
                      <a:pt x="12" y="128"/>
                    </a:lnTo>
                    <a:lnTo>
                      <a:pt x="14" y="126"/>
                    </a:lnTo>
                    <a:lnTo>
                      <a:pt x="16" y="119"/>
                    </a:lnTo>
                    <a:lnTo>
                      <a:pt x="18" y="111"/>
                    </a:lnTo>
                    <a:lnTo>
                      <a:pt x="21" y="109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9" y="101"/>
                    </a:lnTo>
                    <a:lnTo>
                      <a:pt x="31" y="99"/>
                    </a:lnTo>
                    <a:lnTo>
                      <a:pt x="33" y="98"/>
                    </a:lnTo>
                    <a:lnTo>
                      <a:pt x="35" y="96"/>
                    </a:lnTo>
                    <a:lnTo>
                      <a:pt x="39" y="92"/>
                    </a:lnTo>
                    <a:lnTo>
                      <a:pt x="41" y="90"/>
                    </a:lnTo>
                    <a:lnTo>
                      <a:pt x="42" y="88"/>
                    </a:lnTo>
                    <a:lnTo>
                      <a:pt x="42" y="82"/>
                    </a:lnTo>
                    <a:lnTo>
                      <a:pt x="42" y="78"/>
                    </a:lnTo>
                    <a:lnTo>
                      <a:pt x="41" y="76"/>
                    </a:lnTo>
                    <a:lnTo>
                      <a:pt x="39" y="73"/>
                    </a:lnTo>
                    <a:lnTo>
                      <a:pt x="35" y="71"/>
                    </a:lnTo>
                    <a:lnTo>
                      <a:pt x="33" y="69"/>
                    </a:lnTo>
                    <a:lnTo>
                      <a:pt x="31" y="65"/>
                    </a:lnTo>
                    <a:lnTo>
                      <a:pt x="29" y="63"/>
                    </a:lnTo>
                    <a:lnTo>
                      <a:pt x="21" y="61"/>
                    </a:lnTo>
                    <a:lnTo>
                      <a:pt x="14" y="59"/>
                    </a:lnTo>
                    <a:lnTo>
                      <a:pt x="12" y="55"/>
                    </a:lnTo>
                    <a:lnTo>
                      <a:pt x="8" y="53"/>
                    </a:lnTo>
                    <a:lnTo>
                      <a:pt x="6" y="46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6" y="17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33" y="0"/>
                    </a:lnTo>
                    <a:lnTo>
                      <a:pt x="52" y="0"/>
                    </a:lnTo>
                    <a:lnTo>
                      <a:pt x="54" y="4"/>
                    </a:lnTo>
                    <a:lnTo>
                      <a:pt x="58" y="5"/>
                    </a:lnTo>
                    <a:lnTo>
                      <a:pt x="60" y="7"/>
                    </a:lnTo>
                    <a:lnTo>
                      <a:pt x="62" y="11"/>
                    </a:lnTo>
                    <a:lnTo>
                      <a:pt x="64" y="13"/>
                    </a:lnTo>
                    <a:lnTo>
                      <a:pt x="67" y="15"/>
                    </a:lnTo>
                    <a:lnTo>
                      <a:pt x="67" y="27"/>
                    </a:lnTo>
                    <a:lnTo>
                      <a:pt x="67" y="40"/>
                    </a:lnTo>
                    <a:lnTo>
                      <a:pt x="79" y="40"/>
                    </a:lnTo>
                    <a:lnTo>
                      <a:pt x="90" y="40"/>
                    </a:lnTo>
                    <a:lnTo>
                      <a:pt x="92" y="42"/>
                    </a:lnTo>
                    <a:lnTo>
                      <a:pt x="96" y="44"/>
                    </a:lnTo>
                    <a:lnTo>
                      <a:pt x="98" y="46"/>
                    </a:lnTo>
                    <a:lnTo>
                      <a:pt x="100" y="50"/>
                    </a:lnTo>
                    <a:lnTo>
                      <a:pt x="102" y="51"/>
                    </a:lnTo>
                    <a:lnTo>
                      <a:pt x="106" y="53"/>
                    </a:lnTo>
                    <a:lnTo>
                      <a:pt x="110" y="63"/>
                    </a:lnTo>
                    <a:lnTo>
                      <a:pt x="115" y="73"/>
                    </a:lnTo>
                    <a:lnTo>
                      <a:pt x="113" y="76"/>
                    </a:lnTo>
                    <a:lnTo>
                      <a:pt x="110" y="78"/>
                    </a:lnTo>
                    <a:lnTo>
                      <a:pt x="108" y="90"/>
                    </a:lnTo>
                    <a:lnTo>
                      <a:pt x="106" y="101"/>
                    </a:lnTo>
                    <a:lnTo>
                      <a:pt x="102" y="105"/>
                    </a:lnTo>
                    <a:lnTo>
                      <a:pt x="100" y="107"/>
                    </a:lnTo>
                    <a:lnTo>
                      <a:pt x="98" y="124"/>
                    </a:lnTo>
                    <a:lnTo>
                      <a:pt x="96" y="142"/>
                    </a:lnTo>
                    <a:lnTo>
                      <a:pt x="92" y="144"/>
                    </a:lnTo>
                    <a:lnTo>
                      <a:pt x="90" y="145"/>
                    </a:lnTo>
                    <a:lnTo>
                      <a:pt x="89" y="153"/>
                    </a:lnTo>
                    <a:lnTo>
                      <a:pt x="87" y="161"/>
                    </a:lnTo>
                    <a:lnTo>
                      <a:pt x="83" y="163"/>
                    </a:lnTo>
                    <a:lnTo>
                      <a:pt x="81" y="165"/>
                    </a:lnTo>
                    <a:lnTo>
                      <a:pt x="81" y="174"/>
                    </a:lnTo>
                    <a:lnTo>
                      <a:pt x="81" y="184"/>
                    </a:lnTo>
                    <a:lnTo>
                      <a:pt x="83" y="188"/>
                    </a:lnTo>
                    <a:lnTo>
                      <a:pt x="87" y="190"/>
                    </a:lnTo>
                    <a:lnTo>
                      <a:pt x="89" y="192"/>
                    </a:lnTo>
                    <a:lnTo>
                      <a:pt x="90" y="193"/>
                    </a:lnTo>
                    <a:lnTo>
                      <a:pt x="92" y="195"/>
                    </a:lnTo>
                    <a:lnTo>
                      <a:pt x="96" y="199"/>
                    </a:lnTo>
                    <a:lnTo>
                      <a:pt x="96" y="203"/>
                    </a:lnTo>
                    <a:lnTo>
                      <a:pt x="96" y="209"/>
                    </a:lnTo>
                    <a:lnTo>
                      <a:pt x="92" y="211"/>
                    </a:lnTo>
                    <a:lnTo>
                      <a:pt x="90" y="215"/>
                    </a:lnTo>
                    <a:lnTo>
                      <a:pt x="71" y="215"/>
                    </a:lnTo>
                    <a:lnTo>
                      <a:pt x="52" y="215"/>
                    </a:lnTo>
                    <a:lnTo>
                      <a:pt x="33" y="215"/>
                    </a:lnTo>
                    <a:lnTo>
                      <a:pt x="14" y="21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3" name="Freeform 46"/>
              <p:cNvSpPr>
                <a:spLocks/>
              </p:cNvSpPr>
              <p:nvPr/>
            </p:nvSpPr>
            <p:spPr bwMode="auto">
              <a:xfrm>
                <a:off x="1945617" y="4278044"/>
                <a:ext cx="240667" cy="267731"/>
              </a:xfrm>
              <a:custGeom>
                <a:avLst/>
                <a:gdLst>
                  <a:gd name="T0" fmla="*/ 2147483647 w 184"/>
                  <a:gd name="T1" fmla="*/ 2147483647 h 213"/>
                  <a:gd name="T2" fmla="*/ 2147483647 w 184"/>
                  <a:gd name="T3" fmla="*/ 2147483647 h 213"/>
                  <a:gd name="T4" fmla="*/ 2147483647 w 184"/>
                  <a:gd name="T5" fmla="*/ 2147483647 h 213"/>
                  <a:gd name="T6" fmla="*/ 2147483647 w 184"/>
                  <a:gd name="T7" fmla="*/ 2147483647 h 213"/>
                  <a:gd name="T8" fmla="*/ 2147483647 w 184"/>
                  <a:gd name="T9" fmla="*/ 2147483647 h 213"/>
                  <a:gd name="T10" fmla="*/ 2147483647 w 184"/>
                  <a:gd name="T11" fmla="*/ 2147483647 h 213"/>
                  <a:gd name="T12" fmla="*/ 2147483647 w 184"/>
                  <a:gd name="T13" fmla="*/ 2147483647 h 213"/>
                  <a:gd name="T14" fmla="*/ 2147483647 w 184"/>
                  <a:gd name="T15" fmla="*/ 2147483647 h 213"/>
                  <a:gd name="T16" fmla="*/ 2147483647 w 184"/>
                  <a:gd name="T17" fmla="*/ 2147483647 h 213"/>
                  <a:gd name="T18" fmla="*/ 2147483647 w 184"/>
                  <a:gd name="T19" fmla="*/ 2147483647 h 213"/>
                  <a:gd name="T20" fmla="*/ 2147483647 w 184"/>
                  <a:gd name="T21" fmla="*/ 2147483647 h 213"/>
                  <a:gd name="T22" fmla="*/ 2147483647 w 184"/>
                  <a:gd name="T23" fmla="*/ 2147483647 h 213"/>
                  <a:gd name="T24" fmla="*/ 2147483647 w 184"/>
                  <a:gd name="T25" fmla="*/ 2147483647 h 213"/>
                  <a:gd name="T26" fmla="*/ 2147483647 w 184"/>
                  <a:gd name="T27" fmla="*/ 2147483647 h 213"/>
                  <a:gd name="T28" fmla="*/ 2147483647 w 184"/>
                  <a:gd name="T29" fmla="*/ 2147483647 h 213"/>
                  <a:gd name="T30" fmla="*/ 2147483647 w 184"/>
                  <a:gd name="T31" fmla="*/ 2147483647 h 213"/>
                  <a:gd name="T32" fmla="*/ 2147483647 w 184"/>
                  <a:gd name="T33" fmla="*/ 2147483647 h 213"/>
                  <a:gd name="T34" fmla="*/ 2147483647 w 184"/>
                  <a:gd name="T35" fmla="*/ 2147483647 h 213"/>
                  <a:gd name="T36" fmla="*/ 2147483647 w 184"/>
                  <a:gd name="T37" fmla="*/ 2147483647 h 213"/>
                  <a:gd name="T38" fmla="*/ 2147483647 w 184"/>
                  <a:gd name="T39" fmla="*/ 2147483647 h 213"/>
                  <a:gd name="T40" fmla="*/ 2147483647 w 184"/>
                  <a:gd name="T41" fmla="*/ 2147483647 h 213"/>
                  <a:gd name="T42" fmla="*/ 2147483647 w 184"/>
                  <a:gd name="T43" fmla="*/ 2147483647 h 213"/>
                  <a:gd name="T44" fmla="*/ 2147483647 w 184"/>
                  <a:gd name="T45" fmla="*/ 2147483647 h 213"/>
                  <a:gd name="T46" fmla="*/ 2147483647 w 184"/>
                  <a:gd name="T47" fmla="*/ 2147483647 h 213"/>
                  <a:gd name="T48" fmla="*/ 2147483647 w 184"/>
                  <a:gd name="T49" fmla="*/ 2147483647 h 213"/>
                  <a:gd name="T50" fmla="*/ 2147483647 w 184"/>
                  <a:gd name="T51" fmla="*/ 2147483647 h 213"/>
                  <a:gd name="T52" fmla="*/ 2147483647 w 184"/>
                  <a:gd name="T53" fmla="*/ 2147483647 h 213"/>
                  <a:gd name="T54" fmla="*/ 2147483647 w 184"/>
                  <a:gd name="T55" fmla="*/ 2147483647 h 213"/>
                  <a:gd name="T56" fmla="*/ 2147483647 w 184"/>
                  <a:gd name="T57" fmla="*/ 2147483647 h 213"/>
                  <a:gd name="T58" fmla="*/ 2147483647 w 184"/>
                  <a:gd name="T59" fmla="*/ 2147483647 h 213"/>
                  <a:gd name="T60" fmla="*/ 2147483647 w 184"/>
                  <a:gd name="T61" fmla="*/ 2147483647 h 213"/>
                  <a:gd name="T62" fmla="*/ 2147483647 w 184"/>
                  <a:gd name="T63" fmla="*/ 2147483647 h 213"/>
                  <a:gd name="T64" fmla="*/ 0 w 184"/>
                  <a:gd name="T65" fmla="*/ 2147483647 h 213"/>
                  <a:gd name="T66" fmla="*/ 2147483647 w 184"/>
                  <a:gd name="T67" fmla="*/ 2147483647 h 213"/>
                  <a:gd name="T68" fmla="*/ 2147483647 w 184"/>
                  <a:gd name="T69" fmla="*/ 2147483647 h 213"/>
                  <a:gd name="T70" fmla="*/ 2147483647 w 184"/>
                  <a:gd name="T71" fmla="*/ 2147483647 h 213"/>
                  <a:gd name="T72" fmla="*/ 2147483647 w 184"/>
                  <a:gd name="T73" fmla="*/ 2147483647 h 213"/>
                  <a:gd name="T74" fmla="*/ 2147483647 w 184"/>
                  <a:gd name="T75" fmla="*/ 2147483647 h 213"/>
                  <a:gd name="T76" fmla="*/ 2147483647 w 184"/>
                  <a:gd name="T77" fmla="*/ 2147483647 h 213"/>
                  <a:gd name="T78" fmla="*/ 2147483647 w 184"/>
                  <a:gd name="T79" fmla="*/ 0 h 213"/>
                  <a:gd name="T80" fmla="*/ 2147483647 w 184"/>
                  <a:gd name="T81" fmla="*/ 2147483647 h 213"/>
                  <a:gd name="T82" fmla="*/ 2147483647 w 184"/>
                  <a:gd name="T83" fmla="*/ 2147483647 h 213"/>
                  <a:gd name="T84" fmla="*/ 2147483647 w 184"/>
                  <a:gd name="T85" fmla="*/ 2147483647 h 213"/>
                  <a:gd name="T86" fmla="*/ 2147483647 w 184"/>
                  <a:gd name="T87" fmla="*/ 2147483647 h 213"/>
                  <a:gd name="T88" fmla="*/ 2147483647 w 184"/>
                  <a:gd name="T89" fmla="*/ 2147483647 h 213"/>
                  <a:gd name="T90" fmla="*/ 2147483647 w 184"/>
                  <a:gd name="T91" fmla="*/ 2147483647 h 213"/>
                  <a:gd name="T92" fmla="*/ 2147483647 w 184"/>
                  <a:gd name="T93" fmla="*/ 2147483647 h 213"/>
                  <a:gd name="T94" fmla="*/ 2147483647 w 184"/>
                  <a:gd name="T95" fmla="*/ 2147483647 h 213"/>
                  <a:gd name="T96" fmla="*/ 2147483647 w 184"/>
                  <a:gd name="T97" fmla="*/ 2147483647 h 213"/>
                  <a:gd name="T98" fmla="*/ 2147483647 w 184"/>
                  <a:gd name="T99" fmla="*/ 2147483647 h 213"/>
                  <a:gd name="T100" fmla="*/ 2147483647 w 184"/>
                  <a:gd name="T101" fmla="*/ 2147483647 h 213"/>
                  <a:gd name="T102" fmla="*/ 2147483647 w 184"/>
                  <a:gd name="T103" fmla="*/ 2147483647 h 213"/>
                  <a:gd name="T104" fmla="*/ 2147483647 w 184"/>
                  <a:gd name="T105" fmla="*/ 2147483647 h 213"/>
                  <a:gd name="T106" fmla="*/ 2147483647 w 184"/>
                  <a:gd name="T107" fmla="*/ 2147483647 h 213"/>
                  <a:gd name="T108" fmla="*/ 2147483647 w 184"/>
                  <a:gd name="T109" fmla="*/ 2147483647 h 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4"/>
                  <a:gd name="T166" fmla="*/ 0 h 213"/>
                  <a:gd name="T167" fmla="*/ 184 w 184"/>
                  <a:gd name="T168" fmla="*/ 213 h 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4" h="213">
                    <a:moveTo>
                      <a:pt x="148" y="75"/>
                    </a:moveTo>
                    <a:lnTo>
                      <a:pt x="160" y="80"/>
                    </a:lnTo>
                    <a:lnTo>
                      <a:pt x="171" y="88"/>
                    </a:lnTo>
                    <a:lnTo>
                      <a:pt x="173" y="90"/>
                    </a:lnTo>
                    <a:lnTo>
                      <a:pt x="175" y="92"/>
                    </a:lnTo>
                    <a:lnTo>
                      <a:pt x="177" y="100"/>
                    </a:lnTo>
                    <a:lnTo>
                      <a:pt x="181" y="107"/>
                    </a:lnTo>
                    <a:lnTo>
                      <a:pt x="183" y="109"/>
                    </a:lnTo>
                    <a:lnTo>
                      <a:pt x="184" y="111"/>
                    </a:lnTo>
                    <a:lnTo>
                      <a:pt x="184" y="128"/>
                    </a:lnTo>
                    <a:lnTo>
                      <a:pt x="184" y="146"/>
                    </a:lnTo>
                    <a:lnTo>
                      <a:pt x="184" y="163"/>
                    </a:lnTo>
                    <a:lnTo>
                      <a:pt x="184" y="180"/>
                    </a:lnTo>
                    <a:lnTo>
                      <a:pt x="183" y="182"/>
                    </a:lnTo>
                    <a:lnTo>
                      <a:pt x="181" y="184"/>
                    </a:lnTo>
                    <a:lnTo>
                      <a:pt x="177" y="188"/>
                    </a:lnTo>
                    <a:lnTo>
                      <a:pt x="175" y="190"/>
                    </a:lnTo>
                    <a:lnTo>
                      <a:pt x="173" y="192"/>
                    </a:lnTo>
                    <a:lnTo>
                      <a:pt x="171" y="194"/>
                    </a:lnTo>
                    <a:lnTo>
                      <a:pt x="167" y="196"/>
                    </a:lnTo>
                    <a:lnTo>
                      <a:pt x="165" y="199"/>
                    </a:lnTo>
                    <a:lnTo>
                      <a:pt x="163" y="201"/>
                    </a:lnTo>
                    <a:lnTo>
                      <a:pt x="161" y="203"/>
                    </a:lnTo>
                    <a:lnTo>
                      <a:pt x="158" y="205"/>
                    </a:lnTo>
                    <a:lnTo>
                      <a:pt x="156" y="209"/>
                    </a:lnTo>
                    <a:lnTo>
                      <a:pt x="154" y="211"/>
                    </a:lnTo>
                    <a:lnTo>
                      <a:pt x="152" y="213"/>
                    </a:lnTo>
                    <a:lnTo>
                      <a:pt x="148" y="211"/>
                    </a:lnTo>
                    <a:lnTo>
                      <a:pt x="146" y="209"/>
                    </a:lnTo>
                    <a:lnTo>
                      <a:pt x="144" y="205"/>
                    </a:lnTo>
                    <a:lnTo>
                      <a:pt x="140" y="203"/>
                    </a:lnTo>
                    <a:lnTo>
                      <a:pt x="138" y="201"/>
                    </a:lnTo>
                    <a:lnTo>
                      <a:pt x="137" y="199"/>
                    </a:lnTo>
                    <a:lnTo>
                      <a:pt x="119" y="196"/>
                    </a:lnTo>
                    <a:lnTo>
                      <a:pt x="102" y="194"/>
                    </a:lnTo>
                    <a:lnTo>
                      <a:pt x="100" y="192"/>
                    </a:lnTo>
                    <a:lnTo>
                      <a:pt x="98" y="190"/>
                    </a:lnTo>
                    <a:lnTo>
                      <a:pt x="90" y="188"/>
                    </a:lnTo>
                    <a:lnTo>
                      <a:pt x="83" y="184"/>
                    </a:lnTo>
                    <a:lnTo>
                      <a:pt x="81" y="182"/>
                    </a:lnTo>
                    <a:lnTo>
                      <a:pt x="79" y="180"/>
                    </a:lnTo>
                    <a:lnTo>
                      <a:pt x="75" y="176"/>
                    </a:lnTo>
                    <a:lnTo>
                      <a:pt x="73" y="174"/>
                    </a:lnTo>
                    <a:lnTo>
                      <a:pt x="71" y="173"/>
                    </a:lnTo>
                    <a:lnTo>
                      <a:pt x="69" y="171"/>
                    </a:lnTo>
                    <a:lnTo>
                      <a:pt x="66" y="167"/>
                    </a:lnTo>
                    <a:lnTo>
                      <a:pt x="64" y="165"/>
                    </a:lnTo>
                    <a:lnTo>
                      <a:pt x="62" y="163"/>
                    </a:lnTo>
                    <a:lnTo>
                      <a:pt x="60" y="161"/>
                    </a:lnTo>
                    <a:lnTo>
                      <a:pt x="56" y="157"/>
                    </a:lnTo>
                    <a:lnTo>
                      <a:pt x="54" y="155"/>
                    </a:lnTo>
                    <a:lnTo>
                      <a:pt x="52" y="153"/>
                    </a:lnTo>
                    <a:lnTo>
                      <a:pt x="50" y="149"/>
                    </a:lnTo>
                    <a:lnTo>
                      <a:pt x="42" y="148"/>
                    </a:lnTo>
                    <a:lnTo>
                      <a:pt x="35" y="146"/>
                    </a:lnTo>
                    <a:lnTo>
                      <a:pt x="33" y="144"/>
                    </a:lnTo>
                    <a:lnTo>
                      <a:pt x="29" y="142"/>
                    </a:lnTo>
                    <a:lnTo>
                      <a:pt x="23" y="138"/>
                    </a:lnTo>
                    <a:lnTo>
                      <a:pt x="16" y="136"/>
                    </a:lnTo>
                    <a:lnTo>
                      <a:pt x="14" y="134"/>
                    </a:lnTo>
                    <a:lnTo>
                      <a:pt x="12" y="132"/>
                    </a:lnTo>
                    <a:lnTo>
                      <a:pt x="8" y="128"/>
                    </a:lnTo>
                    <a:lnTo>
                      <a:pt x="6" y="126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1"/>
                    </a:lnTo>
                    <a:lnTo>
                      <a:pt x="4" y="109"/>
                    </a:lnTo>
                    <a:lnTo>
                      <a:pt x="6" y="107"/>
                    </a:lnTo>
                    <a:lnTo>
                      <a:pt x="8" y="96"/>
                    </a:lnTo>
                    <a:lnTo>
                      <a:pt x="12" y="82"/>
                    </a:lnTo>
                    <a:lnTo>
                      <a:pt x="14" y="80"/>
                    </a:lnTo>
                    <a:lnTo>
                      <a:pt x="16" y="79"/>
                    </a:lnTo>
                    <a:lnTo>
                      <a:pt x="16" y="59"/>
                    </a:lnTo>
                    <a:lnTo>
                      <a:pt x="18" y="42"/>
                    </a:lnTo>
                    <a:lnTo>
                      <a:pt x="19" y="23"/>
                    </a:lnTo>
                    <a:lnTo>
                      <a:pt x="19" y="6"/>
                    </a:lnTo>
                    <a:lnTo>
                      <a:pt x="23" y="4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1" y="13"/>
                    </a:lnTo>
                    <a:lnTo>
                      <a:pt x="41" y="21"/>
                    </a:lnTo>
                    <a:lnTo>
                      <a:pt x="46" y="21"/>
                    </a:lnTo>
                    <a:lnTo>
                      <a:pt x="54" y="21"/>
                    </a:lnTo>
                    <a:lnTo>
                      <a:pt x="56" y="23"/>
                    </a:lnTo>
                    <a:lnTo>
                      <a:pt x="60" y="25"/>
                    </a:lnTo>
                    <a:lnTo>
                      <a:pt x="62" y="29"/>
                    </a:lnTo>
                    <a:lnTo>
                      <a:pt x="69" y="29"/>
                    </a:lnTo>
                    <a:lnTo>
                      <a:pt x="75" y="29"/>
                    </a:lnTo>
                    <a:lnTo>
                      <a:pt x="79" y="25"/>
                    </a:lnTo>
                    <a:lnTo>
                      <a:pt x="81" y="23"/>
                    </a:lnTo>
                    <a:lnTo>
                      <a:pt x="83" y="21"/>
                    </a:lnTo>
                    <a:lnTo>
                      <a:pt x="89" y="21"/>
                    </a:lnTo>
                    <a:lnTo>
                      <a:pt x="92" y="21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100" y="46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8" y="73"/>
                    </a:lnTo>
                    <a:lnTo>
                      <a:pt x="110" y="75"/>
                    </a:lnTo>
                    <a:lnTo>
                      <a:pt x="112" y="79"/>
                    </a:lnTo>
                    <a:lnTo>
                      <a:pt x="113" y="80"/>
                    </a:lnTo>
                    <a:lnTo>
                      <a:pt x="117" y="82"/>
                    </a:lnTo>
                    <a:lnTo>
                      <a:pt x="121" y="82"/>
                    </a:lnTo>
                    <a:lnTo>
                      <a:pt x="127" y="82"/>
                    </a:lnTo>
                    <a:lnTo>
                      <a:pt x="137" y="79"/>
                    </a:lnTo>
                    <a:lnTo>
                      <a:pt x="148" y="7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4" name="Freeform 47"/>
              <p:cNvSpPr>
                <a:spLocks/>
              </p:cNvSpPr>
              <p:nvPr/>
            </p:nvSpPr>
            <p:spPr bwMode="auto">
              <a:xfrm>
                <a:off x="2000247" y="4217426"/>
                <a:ext cx="264290" cy="171752"/>
              </a:xfrm>
              <a:custGeom>
                <a:avLst/>
                <a:gdLst>
                  <a:gd name="T0" fmla="*/ 2147483647 w 203"/>
                  <a:gd name="T1" fmla="*/ 2147483647 h 136"/>
                  <a:gd name="T2" fmla="*/ 2147483647 w 203"/>
                  <a:gd name="T3" fmla="*/ 2147483647 h 136"/>
                  <a:gd name="T4" fmla="*/ 2147483647 w 203"/>
                  <a:gd name="T5" fmla="*/ 2147483647 h 136"/>
                  <a:gd name="T6" fmla="*/ 2147483647 w 203"/>
                  <a:gd name="T7" fmla="*/ 2147483647 h 136"/>
                  <a:gd name="T8" fmla="*/ 2147483647 w 203"/>
                  <a:gd name="T9" fmla="*/ 2147483647 h 136"/>
                  <a:gd name="T10" fmla="*/ 2147483647 w 203"/>
                  <a:gd name="T11" fmla="*/ 2147483647 h 136"/>
                  <a:gd name="T12" fmla="*/ 2147483647 w 203"/>
                  <a:gd name="T13" fmla="*/ 2147483647 h 136"/>
                  <a:gd name="T14" fmla="*/ 2147483647 w 203"/>
                  <a:gd name="T15" fmla="*/ 2147483647 h 136"/>
                  <a:gd name="T16" fmla="*/ 2147483647 w 203"/>
                  <a:gd name="T17" fmla="*/ 2147483647 h 136"/>
                  <a:gd name="T18" fmla="*/ 2147483647 w 203"/>
                  <a:gd name="T19" fmla="*/ 2147483647 h 136"/>
                  <a:gd name="T20" fmla="*/ 2147483647 w 203"/>
                  <a:gd name="T21" fmla="*/ 2147483647 h 136"/>
                  <a:gd name="T22" fmla="*/ 2147483647 w 203"/>
                  <a:gd name="T23" fmla="*/ 2147483647 h 136"/>
                  <a:gd name="T24" fmla="*/ 2147483647 w 203"/>
                  <a:gd name="T25" fmla="*/ 2147483647 h 136"/>
                  <a:gd name="T26" fmla="*/ 2147483647 w 203"/>
                  <a:gd name="T27" fmla="*/ 2147483647 h 136"/>
                  <a:gd name="T28" fmla="*/ 2147483647 w 203"/>
                  <a:gd name="T29" fmla="*/ 2147483647 h 136"/>
                  <a:gd name="T30" fmla="*/ 2147483647 w 203"/>
                  <a:gd name="T31" fmla="*/ 2147483647 h 136"/>
                  <a:gd name="T32" fmla="*/ 2147483647 w 203"/>
                  <a:gd name="T33" fmla="*/ 2147483647 h 136"/>
                  <a:gd name="T34" fmla="*/ 2147483647 w 203"/>
                  <a:gd name="T35" fmla="*/ 2147483647 h 136"/>
                  <a:gd name="T36" fmla="*/ 2147483647 w 203"/>
                  <a:gd name="T37" fmla="*/ 2147483647 h 136"/>
                  <a:gd name="T38" fmla="*/ 2147483647 w 203"/>
                  <a:gd name="T39" fmla="*/ 2147483647 h 136"/>
                  <a:gd name="T40" fmla="*/ 2147483647 w 203"/>
                  <a:gd name="T41" fmla="*/ 2147483647 h 136"/>
                  <a:gd name="T42" fmla="*/ 2147483647 w 203"/>
                  <a:gd name="T43" fmla="*/ 2147483647 h 136"/>
                  <a:gd name="T44" fmla="*/ 2147483647 w 203"/>
                  <a:gd name="T45" fmla="*/ 0 h 136"/>
                  <a:gd name="T46" fmla="*/ 2147483647 w 203"/>
                  <a:gd name="T47" fmla="*/ 2147483647 h 136"/>
                  <a:gd name="T48" fmla="*/ 2147483647 w 203"/>
                  <a:gd name="T49" fmla="*/ 2147483647 h 136"/>
                  <a:gd name="T50" fmla="*/ 2147483647 w 203"/>
                  <a:gd name="T51" fmla="*/ 2147483647 h 136"/>
                  <a:gd name="T52" fmla="*/ 2147483647 w 203"/>
                  <a:gd name="T53" fmla="*/ 2147483647 h 136"/>
                  <a:gd name="T54" fmla="*/ 2147483647 w 203"/>
                  <a:gd name="T55" fmla="*/ 2147483647 h 136"/>
                  <a:gd name="T56" fmla="*/ 2147483647 w 203"/>
                  <a:gd name="T57" fmla="*/ 2147483647 h 136"/>
                  <a:gd name="T58" fmla="*/ 2147483647 w 203"/>
                  <a:gd name="T59" fmla="*/ 2147483647 h 136"/>
                  <a:gd name="T60" fmla="*/ 2147483647 w 203"/>
                  <a:gd name="T61" fmla="*/ 2147483647 h 136"/>
                  <a:gd name="T62" fmla="*/ 2147483647 w 203"/>
                  <a:gd name="T63" fmla="*/ 2147483647 h 136"/>
                  <a:gd name="T64" fmla="*/ 2147483647 w 203"/>
                  <a:gd name="T65" fmla="*/ 2147483647 h 136"/>
                  <a:gd name="T66" fmla="*/ 2147483647 w 203"/>
                  <a:gd name="T67" fmla="*/ 2147483647 h 136"/>
                  <a:gd name="T68" fmla="*/ 2147483647 w 203"/>
                  <a:gd name="T69" fmla="*/ 2147483647 h 136"/>
                  <a:gd name="T70" fmla="*/ 2147483647 w 203"/>
                  <a:gd name="T71" fmla="*/ 2147483647 h 136"/>
                  <a:gd name="T72" fmla="*/ 2147483647 w 203"/>
                  <a:gd name="T73" fmla="*/ 2147483647 h 136"/>
                  <a:gd name="T74" fmla="*/ 2147483647 w 203"/>
                  <a:gd name="T75" fmla="*/ 2147483647 h 136"/>
                  <a:gd name="T76" fmla="*/ 2147483647 w 203"/>
                  <a:gd name="T77" fmla="*/ 2147483647 h 136"/>
                  <a:gd name="T78" fmla="*/ 2147483647 w 203"/>
                  <a:gd name="T79" fmla="*/ 2147483647 h 136"/>
                  <a:gd name="T80" fmla="*/ 2147483647 w 203"/>
                  <a:gd name="T81" fmla="*/ 2147483647 h 136"/>
                  <a:gd name="T82" fmla="*/ 2147483647 w 203"/>
                  <a:gd name="T83" fmla="*/ 2147483647 h 136"/>
                  <a:gd name="T84" fmla="*/ 2147483647 w 203"/>
                  <a:gd name="T85" fmla="*/ 2147483647 h 136"/>
                  <a:gd name="T86" fmla="*/ 2147483647 w 203"/>
                  <a:gd name="T87" fmla="*/ 2147483647 h 136"/>
                  <a:gd name="T88" fmla="*/ 2147483647 w 203"/>
                  <a:gd name="T89" fmla="*/ 2147483647 h 136"/>
                  <a:gd name="T90" fmla="*/ 2147483647 w 203"/>
                  <a:gd name="T91" fmla="*/ 2147483647 h 136"/>
                  <a:gd name="T92" fmla="*/ 2147483647 w 203"/>
                  <a:gd name="T93" fmla="*/ 2147483647 h 136"/>
                  <a:gd name="T94" fmla="*/ 2147483647 w 203"/>
                  <a:gd name="T95" fmla="*/ 2147483647 h 136"/>
                  <a:gd name="T96" fmla="*/ 2147483647 w 203"/>
                  <a:gd name="T97" fmla="*/ 2147483647 h 136"/>
                  <a:gd name="T98" fmla="*/ 2147483647 w 203"/>
                  <a:gd name="T99" fmla="*/ 2147483647 h 136"/>
                  <a:gd name="T100" fmla="*/ 2147483647 w 203"/>
                  <a:gd name="T101" fmla="*/ 2147483647 h 136"/>
                  <a:gd name="T102" fmla="*/ 2147483647 w 203"/>
                  <a:gd name="T103" fmla="*/ 2147483647 h 1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3"/>
                  <a:gd name="T157" fmla="*/ 0 h 136"/>
                  <a:gd name="T158" fmla="*/ 203 w 203"/>
                  <a:gd name="T159" fmla="*/ 136 h 1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3" h="136">
                    <a:moveTo>
                      <a:pt x="99" y="121"/>
                    </a:moveTo>
                    <a:lnTo>
                      <a:pt x="92" y="121"/>
                    </a:lnTo>
                    <a:lnTo>
                      <a:pt x="86" y="121"/>
                    </a:lnTo>
                    <a:lnTo>
                      <a:pt x="84" y="123"/>
                    </a:lnTo>
                    <a:lnTo>
                      <a:pt x="82" y="127"/>
                    </a:lnTo>
                    <a:lnTo>
                      <a:pt x="78" y="123"/>
                    </a:lnTo>
                    <a:lnTo>
                      <a:pt x="76" y="121"/>
                    </a:lnTo>
                    <a:lnTo>
                      <a:pt x="72" y="119"/>
                    </a:lnTo>
                    <a:lnTo>
                      <a:pt x="71" y="117"/>
                    </a:lnTo>
                    <a:lnTo>
                      <a:pt x="69" y="113"/>
                    </a:lnTo>
                    <a:lnTo>
                      <a:pt x="67" y="111"/>
                    </a:lnTo>
                    <a:lnTo>
                      <a:pt x="63" y="90"/>
                    </a:lnTo>
                    <a:lnTo>
                      <a:pt x="61" y="69"/>
                    </a:lnTo>
                    <a:lnTo>
                      <a:pt x="59" y="65"/>
                    </a:lnTo>
                    <a:lnTo>
                      <a:pt x="57" y="63"/>
                    </a:lnTo>
                    <a:lnTo>
                      <a:pt x="48" y="63"/>
                    </a:lnTo>
                    <a:lnTo>
                      <a:pt x="38" y="63"/>
                    </a:lnTo>
                    <a:lnTo>
                      <a:pt x="34" y="65"/>
                    </a:lnTo>
                    <a:lnTo>
                      <a:pt x="32" y="69"/>
                    </a:lnTo>
                    <a:lnTo>
                      <a:pt x="28" y="69"/>
                    </a:lnTo>
                    <a:lnTo>
                      <a:pt x="23" y="69"/>
                    </a:lnTo>
                    <a:lnTo>
                      <a:pt x="21" y="65"/>
                    </a:lnTo>
                    <a:lnTo>
                      <a:pt x="19" y="63"/>
                    </a:lnTo>
                    <a:lnTo>
                      <a:pt x="11" y="56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3" y="38"/>
                    </a:lnTo>
                    <a:lnTo>
                      <a:pt x="11" y="36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1"/>
                    </a:lnTo>
                    <a:lnTo>
                      <a:pt x="25" y="27"/>
                    </a:lnTo>
                    <a:lnTo>
                      <a:pt x="28" y="25"/>
                    </a:lnTo>
                    <a:lnTo>
                      <a:pt x="30" y="21"/>
                    </a:lnTo>
                    <a:lnTo>
                      <a:pt x="32" y="19"/>
                    </a:lnTo>
                    <a:lnTo>
                      <a:pt x="34" y="17"/>
                    </a:lnTo>
                    <a:lnTo>
                      <a:pt x="38" y="15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49" y="4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3" y="4"/>
                    </a:lnTo>
                    <a:lnTo>
                      <a:pt x="67" y="6"/>
                    </a:lnTo>
                    <a:lnTo>
                      <a:pt x="78" y="8"/>
                    </a:lnTo>
                    <a:lnTo>
                      <a:pt x="90" y="9"/>
                    </a:lnTo>
                    <a:lnTo>
                      <a:pt x="94" y="11"/>
                    </a:lnTo>
                    <a:lnTo>
                      <a:pt x="96" y="15"/>
                    </a:lnTo>
                    <a:lnTo>
                      <a:pt x="97" y="27"/>
                    </a:lnTo>
                    <a:lnTo>
                      <a:pt x="99" y="38"/>
                    </a:lnTo>
                    <a:lnTo>
                      <a:pt x="103" y="42"/>
                    </a:lnTo>
                    <a:lnTo>
                      <a:pt x="105" y="44"/>
                    </a:lnTo>
                    <a:lnTo>
                      <a:pt x="105" y="52"/>
                    </a:lnTo>
                    <a:lnTo>
                      <a:pt x="105" y="59"/>
                    </a:lnTo>
                    <a:lnTo>
                      <a:pt x="115" y="59"/>
                    </a:lnTo>
                    <a:lnTo>
                      <a:pt x="124" y="59"/>
                    </a:lnTo>
                    <a:lnTo>
                      <a:pt x="124" y="73"/>
                    </a:lnTo>
                    <a:lnTo>
                      <a:pt x="124" y="88"/>
                    </a:lnTo>
                    <a:lnTo>
                      <a:pt x="128" y="88"/>
                    </a:lnTo>
                    <a:lnTo>
                      <a:pt x="134" y="88"/>
                    </a:lnTo>
                    <a:lnTo>
                      <a:pt x="140" y="82"/>
                    </a:lnTo>
                    <a:lnTo>
                      <a:pt x="143" y="79"/>
                    </a:lnTo>
                    <a:lnTo>
                      <a:pt x="159" y="75"/>
                    </a:lnTo>
                    <a:lnTo>
                      <a:pt x="172" y="73"/>
                    </a:lnTo>
                    <a:lnTo>
                      <a:pt x="176" y="71"/>
                    </a:lnTo>
                    <a:lnTo>
                      <a:pt x="178" y="69"/>
                    </a:lnTo>
                    <a:lnTo>
                      <a:pt x="182" y="69"/>
                    </a:lnTo>
                    <a:lnTo>
                      <a:pt x="188" y="69"/>
                    </a:lnTo>
                    <a:lnTo>
                      <a:pt x="190" y="71"/>
                    </a:lnTo>
                    <a:lnTo>
                      <a:pt x="191" y="73"/>
                    </a:lnTo>
                    <a:lnTo>
                      <a:pt x="195" y="75"/>
                    </a:lnTo>
                    <a:lnTo>
                      <a:pt x="197" y="79"/>
                    </a:lnTo>
                    <a:lnTo>
                      <a:pt x="199" y="80"/>
                    </a:lnTo>
                    <a:lnTo>
                      <a:pt x="203" y="82"/>
                    </a:lnTo>
                    <a:lnTo>
                      <a:pt x="203" y="92"/>
                    </a:lnTo>
                    <a:lnTo>
                      <a:pt x="203" y="102"/>
                    </a:lnTo>
                    <a:lnTo>
                      <a:pt x="199" y="103"/>
                    </a:lnTo>
                    <a:lnTo>
                      <a:pt x="197" y="107"/>
                    </a:lnTo>
                    <a:lnTo>
                      <a:pt x="195" y="119"/>
                    </a:lnTo>
                    <a:lnTo>
                      <a:pt x="191" y="130"/>
                    </a:lnTo>
                    <a:lnTo>
                      <a:pt x="190" y="132"/>
                    </a:lnTo>
                    <a:lnTo>
                      <a:pt x="188" y="136"/>
                    </a:lnTo>
                    <a:lnTo>
                      <a:pt x="172" y="136"/>
                    </a:lnTo>
                    <a:lnTo>
                      <a:pt x="159" y="136"/>
                    </a:lnTo>
                    <a:lnTo>
                      <a:pt x="155" y="132"/>
                    </a:lnTo>
                    <a:lnTo>
                      <a:pt x="153" y="130"/>
                    </a:lnTo>
                    <a:lnTo>
                      <a:pt x="149" y="130"/>
                    </a:lnTo>
                    <a:lnTo>
                      <a:pt x="143" y="130"/>
                    </a:lnTo>
                    <a:lnTo>
                      <a:pt x="142" y="132"/>
                    </a:lnTo>
                    <a:lnTo>
                      <a:pt x="140" y="136"/>
                    </a:lnTo>
                    <a:lnTo>
                      <a:pt x="136" y="132"/>
                    </a:lnTo>
                    <a:lnTo>
                      <a:pt x="134" y="130"/>
                    </a:lnTo>
                    <a:lnTo>
                      <a:pt x="134" y="123"/>
                    </a:lnTo>
                    <a:lnTo>
                      <a:pt x="134" y="117"/>
                    </a:lnTo>
                    <a:lnTo>
                      <a:pt x="117" y="117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99" y="117"/>
                    </a:lnTo>
                    <a:lnTo>
                      <a:pt x="99" y="119"/>
                    </a:lnTo>
                    <a:lnTo>
                      <a:pt x="99" y="12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5" name="Freeform 48"/>
              <p:cNvSpPr>
                <a:spLocks/>
              </p:cNvSpPr>
              <p:nvPr/>
            </p:nvSpPr>
            <p:spPr bwMode="auto">
              <a:xfrm>
                <a:off x="2264537" y="4242684"/>
                <a:ext cx="163890" cy="146494"/>
              </a:xfrm>
              <a:custGeom>
                <a:avLst/>
                <a:gdLst>
                  <a:gd name="T0" fmla="*/ 2147483647 w 125"/>
                  <a:gd name="T1" fmla="*/ 2147483647 h 117"/>
                  <a:gd name="T2" fmla="*/ 2147483647 w 125"/>
                  <a:gd name="T3" fmla="*/ 2147483647 h 117"/>
                  <a:gd name="T4" fmla="*/ 2147483647 w 125"/>
                  <a:gd name="T5" fmla="*/ 2147483647 h 117"/>
                  <a:gd name="T6" fmla="*/ 0 w 125"/>
                  <a:gd name="T7" fmla="*/ 2147483647 h 117"/>
                  <a:gd name="T8" fmla="*/ 2147483647 w 125"/>
                  <a:gd name="T9" fmla="*/ 2147483647 h 117"/>
                  <a:gd name="T10" fmla="*/ 2147483647 w 125"/>
                  <a:gd name="T11" fmla="*/ 2147483647 h 117"/>
                  <a:gd name="T12" fmla="*/ 2147483647 w 125"/>
                  <a:gd name="T13" fmla="*/ 2147483647 h 117"/>
                  <a:gd name="T14" fmla="*/ 2147483647 w 125"/>
                  <a:gd name="T15" fmla="*/ 2147483647 h 117"/>
                  <a:gd name="T16" fmla="*/ 2147483647 w 125"/>
                  <a:gd name="T17" fmla="*/ 2147483647 h 117"/>
                  <a:gd name="T18" fmla="*/ 2147483647 w 125"/>
                  <a:gd name="T19" fmla="*/ 2147483647 h 117"/>
                  <a:gd name="T20" fmla="*/ 2147483647 w 125"/>
                  <a:gd name="T21" fmla="*/ 2147483647 h 117"/>
                  <a:gd name="T22" fmla="*/ 2147483647 w 125"/>
                  <a:gd name="T23" fmla="*/ 2147483647 h 117"/>
                  <a:gd name="T24" fmla="*/ 2147483647 w 125"/>
                  <a:gd name="T25" fmla="*/ 2147483647 h 117"/>
                  <a:gd name="T26" fmla="*/ 2147483647 w 125"/>
                  <a:gd name="T27" fmla="*/ 0 h 117"/>
                  <a:gd name="T28" fmla="*/ 2147483647 w 125"/>
                  <a:gd name="T29" fmla="*/ 2147483647 h 117"/>
                  <a:gd name="T30" fmla="*/ 2147483647 w 125"/>
                  <a:gd name="T31" fmla="*/ 2147483647 h 117"/>
                  <a:gd name="T32" fmla="*/ 2147483647 w 125"/>
                  <a:gd name="T33" fmla="*/ 2147483647 h 117"/>
                  <a:gd name="T34" fmla="*/ 2147483647 w 125"/>
                  <a:gd name="T35" fmla="*/ 2147483647 h 117"/>
                  <a:gd name="T36" fmla="*/ 2147483647 w 125"/>
                  <a:gd name="T37" fmla="*/ 2147483647 h 117"/>
                  <a:gd name="T38" fmla="*/ 2147483647 w 125"/>
                  <a:gd name="T39" fmla="*/ 2147483647 h 117"/>
                  <a:gd name="T40" fmla="*/ 2147483647 w 125"/>
                  <a:gd name="T41" fmla="*/ 2147483647 h 117"/>
                  <a:gd name="T42" fmla="*/ 2147483647 w 125"/>
                  <a:gd name="T43" fmla="*/ 2147483647 h 117"/>
                  <a:gd name="T44" fmla="*/ 2147483647 w 125"/>
                  <a:gd name="T45" fmla="*/ 2147483647 h 117"/>
                  <a:gd name="T46" fmla="*/ 2147483647 w 125"/>
                  <a:gd name="T47" fmla="*/ 2147483647 h 117"/>
                  <a:gd name="T48" fmla="*/ 2147483647 w 125"/>
                  <a:gd name="T49" fmla="*/ 2147483647 h 117"/>
                  <a:gd name="T50" fmla="*/ 2147483647 w 125"/>
                  <a:gd name="T51" fmla="*/ 2147483647 h 117"/>
                  <a:gd name="T52" fmla="*/ 2147483647 w 125"/>
                  <a:gd name="T53" fmla="*/ 2147483647 h 117"/>
                  <a:gd name="T54" fmla="*/ 2147483647 w 125"/>
                  <a:gd name="T55" fmla="*/ 2147483647 h 117"/>
                  <a:gd name="T56" fmla="*/ 2147483647 w 125"/>
                  <a:gd name="T57" fmla="*/ 2147483647 h 117"/>
                  <a:gd name="T58" fmla="*/ 2147483647 w 125"/>
                  <a:gd name="T59" fmla="*/ 2147483647 h 117"/>
                  <a:gd name="T60" fmla="*/ 2147483647 w 125"/>
                  <a:gd name="T61" fmla="*/ 2147483647 h 117"/>
                  <a:gd name="T62" fmla="*/ 2147483647 w 125"/>
                  <a:gd name="T63" fmla="*/ 2147483647 h 117"/>
                  <a:gd name="T64" fmla="*/ 2147483647 w 125"/>
                  <a:gd name="T65" fmla="*/ 2147483647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117"/>
                  <a:gd name="T101" fmla="*/ 125 w 125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117">
                    <a:moveTo>
                      <a:pt x="23" y="117"/>
                    </a:moveTo>
                    <a:lnTo>
                      <a:pt x="21" y="113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5" y="108"/>
                    </a:lnTo>
                    <a:lnTo>
                      <a:pt x="10" y="108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2" y="90"/>
                    </a:lnTo>
                    <a:lnTo>
                      <a:pt x="4" y="88"/>
                    </a:lnTo>
                    <a:lnTo>
                      <a:pt x="6" y="75"/>
                    </a:lnTo>
                    <a:lnTo>
                      <a:pt x="8" y="63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5" y="52"/>
                    </a:lnTo>
                    <a:lnTo>
                      <a:pt x="17" y="44"/>
                    </a:lnTo>
                    <a:lnTo>
                      <a:pt x="21" y="42"/>
                    </a:lnTo>
                    <a:lnTo>
                      <a:pt x="23" y="40"/>
                    </a:lnTo>
                    <a:lnTo>
                      <a:pt x="25" y="37"/>
                    </a:lnTo>
                    <a:lnTo>
                      <a:pt x="29" y="35"/>
                    </a:lnTo>
                    <a:lnTo>
                      <a:pt x="31" y="33"/>
                    </a:lnTo>
                    <a:lnTo>
                      <a:pt x="33" y="29"/>
                    </a:lnTo>
                    <a:lnTo>
                      <a:pt x="40" y="17"/>
                    </a:lnTo>
                    <a:lnTo>
                      <a:pt x="48" y="6"/>
                    </a:lnTo>
                    <a:lnTo>
                      <a:pt x="50" y="2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7" y="0"/>
                    </a:lnTo>
                    <a:lnTo>
                      <a:pt x="90" y="6"/>
                    </a:lnTo>
                    <a:lnTo>
                      <a:pt x="105" y="12"/>
                    </a:lnTo>
                    <a:lnTo>
                      <a:pt x="109" y="25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9" y="40"/>
                    </a:lnTo>
                    <a:lnTo>
                      <a:pt x="123" y="42"/>
                    </a:lnTo>
                    <a:lnTo>
                      <a:pt x="125" y="44"/>
                    </a:lnTo>
                    <a:lnTo>
                      <a:pt x="125" y="48"/>
                    </a:lnTo>
                    <a:lnTo>
                      <a:pt x="125" y="54"/>
                    </a:lnTo>
                    <a:lnTo>
                      <a:pt x="123" y="56"/>
                    </a:lnTo>
                    <a:lnTo>
                      <a:pt x="119" y="60"/>
                    </a:lnTo>
                    <a:lnTo>
                      <a:pt x="111" y="61"/>
                    </a:lnTo>
                    <a:lnTo>
                      <a:pt x="105" y="63"/>
                    </a:lnTo>
                    <a:lnTo>
                      <a:pt x="102" y="65"/>
                    </a:lnTo>
                    <a:lnTo>
                      <a:pt x="100" y="69"/>
                    </a:lnTo>
                    <a:lnTo>
                      <a:pt x="94" y="71"/>
                    </a:lnTo>
                    <a:lnTo>
                      <a:pt x="86" y="73"/>
                    </a:lnTo>
                    <a:lnTo>
                      <a:pt x="84" y="75"/>
                    </a:lnTo>
                    <a:lnTo>
                      <a:pt x="81" y="79"/>
                    </a:lnTo>
                    <a:lnTo>
                      <a:pt x="79" y="81"/>
                    </a:lnTo>
                    <a:lnTo>
                      <a:pt x="77" y="83"/>
                    </a:lnTo>
                    <a:lnTo>
                      <a:pt x="73" y="84"/>
                    </a:lnTo>
                    <a:lnTo>
                      <a:pt x="71" y="88"/>
                    </a:lnTo>
                    <a:lnTo>
                      <a:pt x="69" y="100"/>
                    </a:lnTo>
                    <a:lnTo>
                      <a:pt x="67" y="111"/>
                    </a:lnTo>
                    <a:lnTo>
                      <a:pt x="63" y="113"/>
                    </a:lnTo>
                    <a:lnTo>
                      <a:pt x="61" y="117"/>
                    </a:lnTo>
                    <a:lnTo>
                      <a:pt x="58" y="117"/>
                    </a:lnTo>
                    <a:lnTo>
                      <a:pt x="52" y="117"/>
                    </a:lnTo>
                    <a:lnTo>
                      <a:pt x="50" y="113"/>
                    </a:lnTo>
                    <a:lnTo>
                      <a:pt x="48" y="111"/>
                    </a:lnTo>
                    <a:lnTo>
                      <a:pt x="44" y="109"/>
                    </a:lnTo>
                    <a:lnTo>
                      <a:pt x="38" y="108"/>
                    </a:lnTo>
                    <a:lnTo>
                      <a:pt x="31" y="109"/>
                    </a:lnTo>
                    <a:lnTo>
                      <a:pt x="29" y="111"/>
                    </a:lnTo>
                    <a:lnTo>
                      <a:pt x="25" y="113"/>
                    </a:lnTo>
                    <a:lnTo>
                      <a:pt x="23" y="11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6" name="Freeform 49"/>
              <p:cNvSpPr>
                <a:spLocks/>
              </p:cNvSpPr>
              <p:nvPr/>
            </p:nvSpPr>
            <p:spPr bwMode="auto">
              <a:xfrm>
                <a:off x="2416615" y="3813304"/>
                <a:ext cx="509386" cy="564087"/>
              </a:xfrm>
              <a:custGeom>
                <a:avLst/>
                <a:gdLst>
                  <a:gd name="T0" fmla="*/ 2147483647 w 388"/>
                  <a:gd name="T1" fmla="*/ 2147483647 h 448"/>
                  <a:gd name="T2" fmla="*/ 2147483647 w 388"/>
                  <a:gd name="T3" fmla="*/ 2147483647 h 448"/>
                  <a:gd name="T4" fmla="*/ 2147483647 w 388"/>
                  <a:gd name="T5" fmla="*/ 2147483647 h 448"/>
                  <a:gd name="T6" fmla="*/ 2147483647 w 388"/>
                  <a:gd name="T7" fmla="*/ 2147483647 h 448"/>
                  <a:gd name="T8" fmla="*/ 2147483647 w 388"/>
                  <a:gd name="T9" fmla="*/ 2147483647 h 448"/>
                  <a:gd name="T10" fmla="*/ 2147483647 w 388"/>
                  <a:gd name="T11" fmla="*/ 2147483647 h 448"/>
                  <a:gd name="T12" fmla="*/ 2147483647 w 388"/>
                  <a:gd name="T13" fmla="*/ 2147483647 h 448"/>
                  <a:gd name="T14" fmla="*/ 2147483647 w 388"/>
                  <a:gd name="T15" fmla="*/ 2147483647 h 448"/>
                  <a:gd name="T16" fmla="*/ 2147483647 w 388"/>
                  <a:gd name="T17" fmla="*/ 2147483647 h 448"/>
                  <a:gd name="T18" fmla="*/ 2147483647 w 388"/>
                  <a:gd name="T19" fmla="*/ 2147483647 h 448"/>
                  <a:gd name="T20" fmla="*/ 2147483647 w 388"/>
                  <a:gd name="T21" fmla="*/ 2147483647 h 448"/>
                  <a:gd name="T22" fmla="*/ 2147483647 w 388"/>
                  <a:gd name="T23" fmla="*/ 2147483647 h 448"/>
                  <a:gd name="T24" fmla="*/ 2147483647 w 388"/>
                  <a:gd name="T25" fmla="*/ 2147483647 h 448"/>
                  <a:gd name="T26" fmla="*/ 2147483647 w 388"/>
                  <a:gd name="T27" fmla="*/ 2147483647 h 448"/>
                  <a:gd name="T28" fmla="*/ 2147483647 w 388"/>
                  <a:gd name="T29" fmla="*/ 2147483647 h 448"/>
                  <a:gd name="T30" fmla="*/ 2147483647 w 388"/>
                  <a:gd name="T31" fmla="*/ 2147483647 h 448"/>
                  <a:gd name="T32" fmla="*/ 2147483647 w 388"/>
                  <a:gd name="T33" fmla="*/ 2147483647 h 448"/>
                  <a:gd name="T34" fmla="*/ 2147483647 w 388"/>
                  <a:gd name="T35" fmla="*/ 2147483647 h 448"/>
                  <a:gd name="T36" fmla="*/ 2147483647 w 388"/>
                  <a:gd name="T37" fmla="*/ 2147483647 h 448"/>
                  <a:gd name="T38" fmla="*/ 2147483647 w 388"/>
                  <a:gd name="T39" fmla="*/ 2147483647 h 448"/>
                  <a:gd name="T40" fmla="*/ 2147483647 w 388"/>
                  <a:gd name="T41" fmla="*/ 2147483647 h 448"/>
                  <a:gd name="T42" fmla="*/ 2147483647 w 388"/>
                  <a:gd name="T43" fmla="*/ 2147483647 h 448"/>
                  <a:gd name="T44" fmla="*/ 2147483647 w 388"/>
                  <a:gd name="T45" fmla="*/ 2147483647 h 448"/>
                  <a:gd name="T46" fmla="*/ 2147483647 w 388"/>
                  <a:gd name="T47" fmla="*/ 2147483647 h 448"/>
                  <a:gd name="T48" fmla="*/ 2147483647 w 388"/>
                  <a:gd name="T49" fmla="*/ 2147483647 h 448"/>
                  <a:gd name="T50" fmla="*/ 2147483647 w 388"/>
                  <a:gd name="T51" fmla="*/ 2147483647 h 448"/>
                  <a:gd name="T52" fmla="*/ 2147483647 w 388"/>
                  <a:gd name="T53" fmla="*/ 2147483647 h 448"/>
                  <a:gd name="T54" fmla="*/ 2147483647 w 388"/>
                  <a:gd name="T55" fmla="*/ 2147483647 h 448"/>
                  <a:gd name="T56" fmla="*/ 2147483647 w 388"/>
                  <a:gd name="T57" fmla="*/ 2147483647 h 448"/>
                  <a:gd name="T58" fmla="*/ 2147483647 w 388"/>
                  <a:gd name="T59" fmla="*/ 2147483647 h 448"/>
                  <a:gd name="T60" fmla="*/ 2147483647 w 388"/>
                  <a:gd name="T61" fmla="*/ 2147483647 h 448"/>
                  <a:gd name="T62" fmla="*/ 2147483647 w 388"/>
                  <a:gd name="T63" fmla="*/ 2147483647 h 448"/>
                  <a:gd name="T64" fmla="*/ 2147483647 w 388"/>
                  <a:gd name="T65" fmla="*/ 2147483647 h 448"/>
                  <a:gd name="T66" fmla="*/ 2147483647 w 388"/>
                  <a:gd name="T67" fmla="*/ 2147483647 h 448"/>
                  <a:gd name="T68" fmla="*/ 2147483647 w 388"/>
                  <a:gd name="T69" fmla="*/ 2147483647 h 448"/>
                  <a:gd name="T70" fmla="*/ 2147483647 w 388"/>
                  <a:gd name="T71" fmla="*/ 2147483647 h 448"/>
                  <a:gd name="T72" fmla="*/ 2147483647 w 388"/>
                  <a:gd name="T73" fmla="*/ 2147483647 h 448"/>
                  <a:gd name="T74" fmla="*/ 2147483647 w 388"/>
                  <a:gd name="T75" fmla="*/ 2147483647 h 448"/>
                  <a:gd name="T76" fmla="*/ 2147483647 w 388"/>
                  <a:gd name="T77" fmla="*/ 2147483647 h 448"/>
                  <a:gd name="T78" fmla="*/ 2147483647 w 388"/>
                  <a:gd name="T79" fmla="*/ 2147483647 h 448"/>
                  <a:gd name="T80" fmla="*/ 2147483647 w 388"/>
                  <a:gd name="T81" fmla="*/ 2147483647 h 448"/>
                  <a:gd name="T82" fmla="*/ 2147483647 w 388"/>
                  <a:gd name="T83" fmla="*/ 2147483647 h 448"/>
                  <a:gd name="T84" fmla="*/ 2147483647 w 388"/>
                  <a:gd name="T85" fmla="*/ 2147483647 h 448"/>
                  <a:gd name="T86" fmla="*/ 2147483647 w 388"/>
                  <a:gd name="T87" fmla="*/ 2147483647 h 448"/>
                  <a:gd name="T88" fmla="*/ 2147483647 w 388"/>
                  <a:gd name="T89" fmla="*/ 2147483647 h 448"/>
                  <a:gd name="T90" fmla="*/ 2147483647 w 388"/>
                  <a:gd name="T91" fmla="*/ 2147483647 h 448"/>
                  <a:gd name="T92" fmla="*/ 2147483647 w 388"/>
                  <a:gd name="T93" fmla="*/ 2147483647 h 448"/>
                  <a:gd name="T94" fmla="*/ 2147483647 w 388"/>
                  <a:gd name="T95" fmla="*/ 2147483647 h 448"/>
                  <a:gd name="T96" fmla="*/ 2147483647 w 388"/>
                  <a:gd name="T97" fmla="*/ 2147483647 h 448"/>
                  <a:gd name="T98" fmla="*/ 2147483647 w 388"/>
                  <a:gd name="T99" fmla="*/ 2147483647 h 448"/>
                  <a:gd name="T100" fmla="*/ 2147483647 w 388"/>
                  <a:gd name="T101" fmla="*/ 2147483647 h 448"/>
                  <a:gd name="T102" fmla="*/ 2147483647 w 388"/>
                  <a:gd name="T103" fmla="*/ 2147483647 h 448"/>
                  <a:gd name="T104" fmla="*/ 2147483647 w 388"/>
                  <a:gd name="T105" fmla="*/ 2147483647 h 448"/>
                  <a:gd name="T106" fmla="*/ 2147483647 w 388"/>
                  <a:gd name="T107" fmla="*/ 2147483647 h 448"/>
                  <a:gd name="T108" fmla="*/ 2147483647 w 388"/>
                  <a:gd name="T109" fmla="*/ 2147483647 h 448"/>
                  <a:gd name="T110" fmla="*/ 2147483647 w 388"/>
                  <a:gd name="T111" fmla="*/ 2147483647 h 4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8"/>
                  <a:gd name="T169" fmla="*/ 0 h 448"/>
                  <a:gd name="T170" fmla="*/ 388 w 388"/>
                  <a:gd name="T171" fmla="*/ 448 h 4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8" h="448">
                    <a:moveTo>
                      <a:pt x="131" y="448"/>
                    </a:moveTo>
                    <a:lnTo>
                      <a:pt x="129" y="444"/>
                    </a:lnTo>
                    <a:lnTo>
                      <a:pt x="125" y="442"/>
                    </a:lnTo>
                    <a:lnTo>
                      <a:pt x="123" y="434"/>
                    </a:lnTo>
                    <a:lnTo>
                      <a:pt x="121" y="428"/>
                    </a:lnTo>
                    <a:lnTo>
                      <a:pt x="119" y="424"/>
                    </a:lnTo>
                    <a:lnTo>
                      <a:pt x="117" y="423"/>
                    </a:lnTo>
                    <a:lnTo>
                      <a:pt x="113" y="415"/>
                    </a:lnTo>
                    <a:lnTo>
                      <a:pt x="111" y="409"/>
                    </a:lnTo>
                    <a:lnTo>
                      <a:pt x="109" y="405"/>
                    </a:lnTo>
                    <a:lnTo>
                      <a:pt x="106" y="403"/>
                    </a:lnTo>
                    <a:lnTo>
                      <a:pt x="109" y="401"/>
                    </a:lnTo>
                    <a:lnTo>
                      <a:pt x="111" y="400"/>
                    </a:lnTo>
                    <a:lnTo>
                      <a:pt x="113" y="392"/>
                    </a:lnTo>
                    <a:lnTo>
                      <a:pt x="115" y="375"/>
                    </a:lnTo>
                    <a:lnTo>
                      <a:pt x="113" y="357"/>
                    </a:lnTo>
                    <a:lnTo>
                      <a:pt x="111" y="352"/>
                    </a:lnTo>
                    <a:lnTo>
                      <a:pt x="109" y="348"/>
                    </a:lnTo>
                    <a:lnTo>
                      <a:pt x="106" y="346"/>
                    </a:lnTo>
                    <a:lnTo>
                      <a:pt x="104" y="338"/>
                    </a:lnTo>
                    <a:lnTo>
                      <a:pt x="102" y="330"/>
                    </a:lnTo>
                    <a:lnTo>
                      <a:pt x="98" y="329"/>
                    </a:lnTo>
                    <a:lnTo>
                      <a:pt x="96" y="327"/>
                    </a:lnTo>
                    <a:lnTo>
                      <a:pt x="88" y="325"/>
                    </a:lnTo>
                    <a:lnTo>
                      <a:pt x="83" y="321"/>
                    </a:lnTo>
                    <a:lnTo>
                      <a:pt x="79" y="319"/>
                    </a:lnTo>
                    <a:lnTo>
                      <a:pt x="77" y="317"/>
                    </a:lnTo>
                    <a:lnTo>
                      <a:pt x="65" y="313"/>
                    </a:lnTo>
                    <a:lnTo>
                      <a:pt x="54" y="311"/>
                    </a:lnTo>
                    <a:lnTo>
                      <a:pt x="50" y="309"/>
                    </a:lnTo>
                    <a:lnTo>
                      <a:pt x="48" y="307"/>
                    </a:lnTo>
                    <a:lnTo>
                      <a:pt x="40" y="304"/>
                    </a:lnTo>
                    <a:lnTo>
                      <a:pt x="35" y="302"/>
                    </a:lnTo>
                    <a:lnTo>
                      <a:pt x="31" y="300"/>
                    </a:lnTo>
                    <a:lnTo>
                      <a:pt x="29" y="298"/>
                    </a:lnTo>
                    <a:lnTo>
                      <a:pt x="21" y="294"/>
                    </a:lnTo>
                    <a:lnTo>
                      <a:pt x="13" y="292"/>
                    </a:lnTo>
                    <a:lnTo>
                      <a:pt x="12" y="290"/>
                    </a:lnTo>
                    <a:lnTo>
                      <a:pt x="10" y="286"/>
                    </a:lnTo>
                    <a:lnTo>
                      <a:pt x="8" y="284"/>
                    </a:lnTo>
                    <a:lnTo>
                      <a:pt x="4" y="282"/>
                    </a:lnTo>
                    <a:lnTo>
                      <a:pt x="2" y="281"/>
                    </a:lnTo>
                    <a:lnTo>
                      <a:pt x="0" y="279"/>
                    </a:lnTo>
                    <a:lnTo>
                      <a:pt x="2" y="275"/>
                    </a:lnTo>
                    <a:lnTo>
                      <a:pt x="4" y="273"/>
                    </a:lnTo>
                    <a:lnTo>
                      <a:pt x="8" y="271"/>
                    </a:lnTo>
                    <a:lnTo>
                      <a:pt x="10" y="269"/>
                    </a:lnTo>
                    <a:lnTo>
                      <a:pt x="12" y="265"/>
                    </a:lnTo>
                    <a:lnTo>
                      <a:pt x="13" y="263"/>
                    </a:lnTo>
                    <a:lnTo>
                      <a:pt x="21" y="261"/>
                    </a:lnTo>
                    <a:lnTo>
                      <a:pt x="29" y="258"/>
                    </a:lnTo>
                    <a:lnTo>
                      <a:pt x="31" y="256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38" y="258"/>
                    </a:lnTo>
                    <a:lnTo>
                      <a:pt x="48" y="258"/>
                    </a:lnTo>
                    <a:lnTo>
                      <a:pt x="58" y="258"/>
                    </a:lnTo>
                    <a:lnTo>
                      <a:pt x="60" y="256"/>
                    </a:lnTo>
                    <a:lnTo>
                      <a:pt x="63" y="254"/>
                    </a:lnTo>
                    <a:lnTo>
                      <a:pt x="65" y="252"/>
                    </a:lnTo>
                    <a:lnTo>
                      <a:pt x="67" y="248"/>
                    </a:lnTo>
                    <a:lnTo>
                      <a:pt x="69" y="246"/>
                    </a:lnTo>
                    <a:lnTo>
                      <a:pt x="73" y="244"/>
                    </a:lnTo>
                    <a:lnTo>
                      <a:pt x="73" y="235"/>
                    </a:lnTo>
                    <a:lnTo>
                      <a:pt x="73" y="225"/>
                    </a:lnTo>
                    <a:lnTo>
                      <a:pt x="69" y="221"/>
                    </a:lnTo>
                    <a:lnTo>
                      <a:pt x="67" y="219"/>
                    </a:lnTo>
                    <a:lnTo>
                      <a:pt x="65" y="217"/>
                    </a:lnTo>
                    <a:lnTo>
                      <a:pt x="63" y="215"/>
                    </a:lnTo>
                    <a:lnTo>
                      <a:pt x="60" y="213"/>
                    </a:lnTo>
                    <a:lnTo>
                      <a:pt x="58" y="210"/>
                    </a:lnTo>
                    <a:lnTo>
                      <a:pt x="56" y="202"/>
                    </a:lnTo>
                    <a:lnTo>
                      <a:pt x="54" y="196"/>
                    </a:lnTo>
                    <a:lnTo>
                      <a:pt x="50" y="192"/>
                    </a:lnTo>
                    <a:lnTo>
                      <a:pt x="48" y="190"/>
                    </a:lnTo>
                    <a:lnTo>
                      <a:pt x="50" y="188"/>
                    </a:lnTo>
                    <a:lnTo>
                      <a:pt x="54" y="187"/>
                    </a:lnTo>
                    <a:lnTo>
                      <a:pt x="56" y="183"/>
                    </a:lnTo>
                    <a:lnTo>
                      <a:pt x="58" y="181"/>
                    </a:lnTo>
                    <a:lnTo>
                      <a:pt x="60" y="179"/>
                    </a:lnTo>
                    <a:lnTo>
                      <a:pt x="63" y="177"/>
                    </a:lnTo>
                    <a:lnTo>
                      <a:pt x="90" y="173"/>
                    </a:lnTo>
                    <a:lnTo>
                      <a:pt x="117" y="171"/>
                    </a:lnTo>
                    <a:lnTo>
                      <a:pt x="119" y="169"/>
                    </a:lnTo>
                    <a:lnTo>
                      <a:pt x="121" y="167"/>
                    </a:lnTo>
                    <a:lnTo>
                      <a:pt x="123" y="164"/>
                    </a:lnTo>
                    <a:lnTo>
                      <a:pt x="125" y="162"/>
                    </a:lnTo>
                    <a:lnTo>
                      <a:pt x="129" y="160"/>
                    </a:lnTo>
                    <a:lnTo>
                      <a:pt x="131" y="158"/>
                    </a:lnTo>
                    <a:lnTo>
                      <a:pt x="132" y="144"/>
                    </a:lnTo>
                    <a:lnTo>
                      <a:pt x="134" y="133"/>
                    </a:lnTo>
                    <a:lnTo>
                      <a:pt x="138" y="131"/>
                    </a:lnTo>
                    <a:lnTo>
                      <a:pt x="140" y="127"/>
                    </a:lnTo>
                    <a:lnTo>
                      <a:pt x="140" y="100"/>
                    </a:lnTo>
                    <a:lnTo>
                      <a:pt x="138" y="75"/>
                    </a:lnTo>
                    <a:lnTo>
                      <a:pt x="146" y="66"/>
                    </a:lnTo>
                    <a:lnTo>
                      <a:pt x="155" y="54"/>
                    </a:lnTo>
                    <a:lnTo>
                      <a:pt x="157" y="52"/>
                    </a:lnTo>
                    <a:lnTo>
                      <a:pt x="159" y="50"/>
                    </a:lnTo>
                    <a:lnTo>
                      <a:pt x="161" y="48"/>
                    </a:lnTo>
                    <a:lnTo>
                      <a:pt x="165" y="46"/>
                    </a:lnTo>
                    <a:lnTo>
                      <a:pt x="167" y="43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5" y="37"/>
                    </a:lnTo>
                    <a:lnTo>
                      <a:pt x="177" y="33"/>
                    </a:lnTo>
                    <a:lnTo>
                      <a:pt x="179" y="31"/>
                    </a:lnTo>
                    <a:lnTo>
                      <a:pt x="180" y="29"/>
                    </a:lnTo>
                    <a:lnTo>
                      <a:pt x="184" y="25"/>
                    </a:lnTo>
                    <a:lnTo>
                      <a:pt x="186" y="23"/>
                    </a:lnTo>
                    <a:lnTo>
                      <a:pt x="188" y="22"/>
                    </a:lnTo>
                    <a:lnTo>
                      <a:pt x="203" y="10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5" y="2"/>
                    </a:lnTo>
                    <a:lnTo>
                      <a:pt x="226" y="6"/>
                    </a:lnTo>
                    <a:lnTo>
                      <a:pt x="228" y="10"/>
                    </a:lnTo>
                    <a:lnTo>
                      <a:pt x="225" y="18"/>
                    </a:lnTo>
                    <a:lnTo>
                      <a:pt x="223" y="22"/>
                    </a:lnTo>
                    <a:lnTo>
                      <a:pt x="223" y="33"/>
                    </a:lnTo>
                    <a:lnTo>
                      <a:pt x="223" y="39"/>
                    </a:lnTo>
                    <a:lnTo>
                      <a:pt x="225" y="41"/>
                    </a:lnTo>
                    <a:lnTo>
                      <a:pt x="226" y="41"/>
                    </a:lnTo>
                    <a:lnTo>
                      <a:pt x="230" y="43"/>
                    </a:lnTo>
                    <a:lnTo>
                      <a:pt x="232" y="46"/>
                    </a:lnTo>
                    <a:lnTo>
                      <a:pt x="230" y="48"/>
                    </a:lnTo>
                    <a:lnTo>
                      <a:pt x="226" y="50"/>
                    </a:lnTo>
                    <a:lnTo>
                      <a:pt x="225" y="58"/>
                    </a:lnTo>
                    <a:lnTo>
                      <a:pt x="223" y="66"/>
                    </a:lnTo>
                    <a:lnTo>
                      <a:pt x="219" y="68"/>
                    </a:lnTo>
                    <a:lnTo>
                      <a:pt x="217" y="70"/>
                    </a:lnTo>
                    <a:lnTo>
                      <a:pt x="215" y="83"/>
                    </a:lnTo>
                    <a:lnTo>
                      <a:pt x="213" y="94"/>
                    </a:lnTo>
                    <a:lnTo>
                      <a:pt x="209" y="96"/>
                    </a:lnTo>
                    <a:lnTo>
                      <a:pt x="207" y="98"/>
                    </a:lnTo>
                    <a:lnTo>
                      <a:pt x="205" y="106"/>
                    </a:lnTo>
                    <a:lnTo>
                      <a:pt x="203" y="114"/>
                    </a:lnTo>
                    <a:lnTo>
                      <a:pt x="202" y="116"/>
                    </a:lnTo>
                    <a:lnTo>
                      <a:pt x="198" y="119"/>
                    </a:lnTo>
                    <a:lnTo>
                      <a:pt x="198" y="127"/>
                    </a:lnTo>
                    <a:lnTo>
                      <a:pt x="198" y="137"/>
                    </a:lnTo>
                    <a:lnTo>
                      <a:pt x="202" y="141"/>
                    </a:lnTo>
                    <a:lnTo>
                      <a:pt x="203" y="142"/>
                    </a:lnTo>
                    <a:lnTo>
                      <a:pt x="203" y="146"/>
                    </a:lnTo>
                    <a:lnTo>
                      <a:pt x="203" y="152"/>
                    </a:lnTo>
                    <a:lnTo>
                      <a:pt x="202" y="154"/>
                    </a:lnTo>
                    <a:lnTo>
                      <a:pt x="198" y="158"/>
                    </a:lnTo>
                    <a:lnTo>
                      <a:pt x="198" y="167"/>
                    </a:lnTo>
                    <a:lnTo>
                      <a:pt x="198" y="177"/>
                    </a:lnTo>
                    <a:lnTo>
                      <a:pt x="202" y="179"/>
                    </a:lnTo>
                    <a:lnTo>
                      <a:pt x="203" y="181"/>
                    </a:lnTo>
                    <a:lnTo>
                      <a:pt x="205" y="188"/>
                    </a:lnTo>
                    <a:lnTo>
                      <a:pt x="207" y="196"/>
                    </a:lnTo>
                    <a:lnTo>
                      <a:pt x="209" y="198"/>
                    </a:lnTo>
                    <a:lnTo>
                      <a:pt x="213" y="200"/>
                    </a:lnTo>
                    <a:lnTo>
                      <a:pt x="217" y="200"/>
                    </a:lnTo>
                    <a:lnTo>
                      <a:pt x="223" y="200"/>
                    </a:lnTo>
                    <a:lnTo>
                      <a:pt x="225" y="198"/>
                    </a:lnTo>
                    <a:lnTo>
                      <a:pt x="226" y="196"/>
                    </a:lnTo>
                    <a:lnTo>
                      <a:pt x="234" y="192"/>
                    </a:lnTo>
                    <a:lnTo>
                      <a:pt x="242" y="190"/>
                    </a:lnTo>
                    <a:lnTo>
                      <a:pt x="244" y="188"/>
                    </a:lnTo>
                    <a:lnTo>
                      <a:pt x="246" y="187"/>
                    </a:lnTo>
                    <a:lnTo>
                      <a:pt x="249" y="183"/>
                    </a:lnTo>
                    <a:lnTo>
                      <a:pt x="251" y="181"/>
                    </a:lnTo>
                    <a:lnTo>
                      <a:pt x="253" y="179"/>
                    </a:lnTo>
                    <a:lnTo>
                      <a:pt x="255" y="177"/>
                    </a:lnTo>
                    <a:lnTo>
                      <a:pt x="274" y="177"/>
                    </a:lnTo>
                    <a:lnTo>
                      <a:pt x="296" y="177"/>
                    </a:lnTo>
                    <a:lnTo>
                      <a:pt x="297" y="179"/>
                    </a:lnTo>
                    <a:lnTo>
                      <a:pt x="299" y="181"/>
                    </a:lnTo>
                    <a:lnTo>
                      <a:pt x="299" y="188"/>
                    </a:lnTo>
                    <a:lnTo>
                      <a:pt x="299" y="196"/>
                    </a:lnTo>
                    <a:lnTo>
                      <a:pt x="309" y="192"/>
                    </a:lnTo>
                    <a:lnTo>
                      <a:pt x="319" y="190"/>
                    </a:lnTo>
                    <a:lnTo>
                      <a:pt x="322" y="188"/>
                    </a:lnTo>
                    <a:lnTo>
                      <a:pt x="324" y="187"/>
                    </a:lnTo>
                    <a:lnTo>
                      <a:pt x="332" y="183"/>
                    </a:lnTo>
                    <a:lnTo>
                      <a:pt x="338" y="181"/>
                    </a:lnTo>
                    <a:lnTo>
                      <a:pt x="340" y="179"/>
                    </a:lnTo>
                    <a:lnTo>
                      <a:pt x="344" y="177"/>
                    </a:lnTo>
                    <a:lnTo>
                      <a:pt x="345" y="179"/>
                    </a:lnTo>
                    <a:lnTo>
                      <a:pt x="349" y="181"/>
                    </a:lnTo>
                    <a:lnTo>
                      <a:pt x="351" y="188"/>
                    </a:lnTo>
                    <a:lnTo>
                      <a:pt x="353" y="196"/>
                    </a:lnTo>
                    <a:lnTo>
                      <a:pt x="355" y="198"/>
                    </a:lnTo>
                    <a:lnTo>
                      <a:pt x="357" y="200"/>
                    </a:lnTo>
                    <a:lnTo>
                      <a:pt x="365" y="202"/>
                    </a:lnTo>
                    <a:lnTo>
                      <a:pt x="372" y="206"/>
                    </a:lnTo>
                    <a:lnTo>
                      <a:pt x="374" y="208"/>
                    </a:lnTo>
                    <a:lnTo>
                      <a:pt x="378" y="210"/>
                    </a:lnTo>
                    <a:lnTo>
                      <a:pt x="380" y="213"/>
                    </a:lnTo>
                    <a:lnTo>
                      <a:pt x="382" y="215"/>
                    </a:lnTo>
                    <a:lnTo>
                      <a:pt x="384" y="217"/>
                    </a:lnTo>
                    <a:lnTo>
                      <a:pt x="388" y="219"/>
                    </a:lnTo>
                    <a:lnTo>
                      <a:pt x="384" y="221"/>
                    </a:lnTo>
                    <a:lnTo>
                      <a:pt x="382" y="225"/>
                    </a:lnTo>
                    <a:lnTo>
                      <a:pt x="380" y="227"/>
                    </a:lnTo>
                    <a:lnTo>
                      <a:pt x="378" y="229"/>
                    </a:lnTo>
                    <a:lnTo>
                      <a:pt x="374" y="233"/>
                    </a:lnTo>
                    <a:lnTo>
                      <a:pt x="372" y="235"/>
                    </a:lnTo>
                    <a:lnTo>
                      <a:pt x="370" y="236"/>
                    </a:lnTo>
                    <a:lnTo>
                      <a:pt x="367" y="238"/>
                    </a:lnTo>
                    <a:lnTo>
                      <a:pt x="365" y="242"/>
                    </a:lnTo>
                    <a:lnTo>
                      <a:pt x="363" y="244"/>
                    </a:lnTo>
                    <a:lnTo>
                      <a:pt x="361" y="252"/>
                    </a:lnTo>
                    <a:lnTo>
                      <a:pt x="357" y="258"/>
                    </a:lnTo>
                    <a:lnTo>
                      <a:pt x="355" y="261"/>
                    </a:lnTo>
                    <a:lnTo>
                      <a:pt x="353" y="263"/>
                    </a:lnTo>
                    <a:lnTo>
                      <a:pt x="351" y="265"/>
                    </a:lnTo>
                    <a:lnTo>
                      <a:pt x="349" y="269"/>
                    </a:lnTo>
                    <a:lnTo>
                      <a:pt x="345" y="271"/>
                    </a:lnTo>
                    <a:lnTo>
                      <a:pt x="344" y="273"/>
                    </a:lnTo>
                    <a:lnTo>
                      <a:pt x="340" y="300"/>
                    </a:lnTo>
                    <a:lnTo>
                      <a:pt x="338" y="327"/>
                    </a:lnTo>
                    <a:lnTo>
                      <a:pt x="336" y="329"/>
                    </a:lnTo>
                    <a:lnTo>
                      <a:pt x="334" y="330"/>
                    </a:lnTo>
                    <a:lnTo>
                      <a:pt x="330" y="332"/>
                    </a:lnTo>
                    <a:lnTo>
                      <a:pt x="328" y="336"/>
                    </a:lnTo>
                    <a:lnTo>
                      <a:pt x="326" y="338"/>
                    </a:lnTo>
                    <a:lnTo>
                      <a:pt x="324" y="340"/>
                    </a:lnTo>
                    <a:lnTo>
                      <a:pt x="319" y="340"/>
                    </a:lnTo>
                    <a:lnTo>
                      <a:pt x="315" y="340"/>
                    </a:lnTo>
                    <a:lnTo>
                      <a:pt x="311" y="338"/>
                    </a:lnTo>
                    <a:lnTo>
                      <a:pt x="309" y="336"/>
                    </a:lnTo>
                    <a:lnTo>
                      <a:pt x="301" y="332"/>
                    </a:lnTo>
                    <a:lnTo>
                      <a:pt x="296" y="330"/>
                    </a:lnTo>
                    <a:lnTo>
                      <a:pt x="292" y="329"/>
                    </a:lnTo>
                    <a:lnTo>
                      <a:pt x="290" y="327"/>
                    </a:lnTo>
                    <a:lnTo>
                      <a:pt x="288" y="325"/>
                    </a:lnTo>
                    <a:lnTo>
                      <a:pt x="284" y="321"/>
                    </a:lnTo>
                    <a:lnTo>
                      <a:pt x="282" y="319"/>
                    </a:lnTo>
                    <a:lnTo>
                      <a:pt x="280" y="317"/>
                    </a:lnTo>
                    <a:lnTo>
                      <a:pt x="273" y="313"/>
                    </a:lnTo>
                    <a:lnTo>
                      <a:pt x="267" y="311"/>
                    </a:lnTo>
                    <a:lnTo>
                      <a:pt x="263" y="309"/>
                    </a:lnTo>
                    <a:lnTo>
                      <a:pt x="261" y="307"/>
                    </a:lnTo>
                    <a:lnTo>
                      <a:pt x="255" y="307"/>
                    </a:lnTo>
                    <a:lnTo>
                      <a:pt x="251" y="307"/>
                    </a:lnTo>
                    <a:lnTo>
                      <a:pt x="249" y="309"/>
                    </a:lnTo>
                    <a:lnTo>
                      <a:pt x="246" y="311"/>
                    </a:lnTo>
                    <a:lnTo>
                      <a:pt x="244" y="313"/>
                    </a:lnTo>
                    <a:lnTo>
                      <a:pt x="242" y="317"/>
                    </a:lnTo>
                    <a:lnTo>
                      <a:pt x="240" y="319"/>
                    </a:lnTo>
                    <a:lnTo>
                      <a:pt x="236" y="321"/>
                    </a:lnTo>
                    <a:lnTo>
                      <a:pt x="234" y="332"/>
                    </a:lnTo>
                    <a:lnTo>
                      <a:pt x="232" y="346"/>
                    </a:lnTo>
                    <a:lnTo>
                      <a:pt x="230" y="348"/>
                    </a:lnTo>
                    <a:lnTo>
                      <a:pt x="226" y="352"/>
                    </a:lnTo>
                    <a:lnTo>
                      <a:pt x="225" y="353"/>
                    </a:lnTo>
                    <a:lnTo>
                      <a:pt x="223" y="355"/>
                    </a:lnTo>
                    <a:lnTo>
                      <a:pt x="219" y="357"/>
                    </a:lnTo>
                    <a:lnTo>
                      <a:pt x="217" y="359"/>
                    </a:lnTo>
                    <a:lnTo>
                      <a:pt x="215" y="363"/>
                    </a:lnTo>
                    <a:lnTo>
                      <a:pt x="213" y="365"/>
                    </a:lnTo>
                    <a:lnTo>
                      <a:pt x="209" y="367"/>
                    </a:lnTo>
                    <a:lnTo>
                      <a:pt x="207" y="369"/>
                    </a:lnTo>
                    <a:lnTo>
                      <a:pt x="205" y="367"/>
                    </a:lnTo>
                    <a:lnTo>
                      <a:pt x="203" y="365"/>
                    </a:lnTo>
                    <a:lnTo>
                      <a:pt x="200" y="361"/>
                    </a:lnTo>
                    <a:lnTo>
                      <a:pt x="194" y="361"/>
                    </a:lnTo>
                    <a:lnTo>
                      <a:pt x="186" y="361"/>
                    </a:lnTo>
                    <a:lnTo>
                      <a:pt x="184" y="365"/>
                    </a:lnTo>
                    <a:lnTo>
                      <a:pt x="180" y="367"/>
                    </a:lnTo>
                    <a:lnTo>
                      <a:pt x="179" y="369"/>
                    </a:lnTo>
                    <a:lnTo>
                      <a:pt x="177" y="377"/>
                    </a:lnTo>
                    <a:lnTo>
                      <a:pt x="175" y="384"/>
                    </a:lnTo>
                    <a:lnTo>
                      <a:pt x="171" y="386"/>
                    </a:lnTo>
                    <a:lnTo>
                      <a:pt x="169" y="390"/>
                    </a:lnTo>
                    <a:lnTo>
                      <a:pt x="167" y="396"/>
                    </a:lnTo>
                    <a:lnTo>
                      <a:pt x="165" y="403"/>
                    </a:lnTo>
                    <a:lnTo>
                      <a:pt x="161" y="405"/>
                    </a:lnTo>
                    <a:lnTo>
                      <a:pt x="159" y="409"/>
                    </a:lnTo>
                    <a:lnTo>
                      <a:pt x="157" y="415"/>
                    </a:lnTo>
                    <a:lnTo>
                      <a:pt x="155" y="423"/>
                    </a:lnTo>
                    <a:lnTo>
                      <a:pt x="152" y="424"/>
                    </a:lnTo>
                    <a:lnTo>
                      <a:pt x="150" y="428"/>
                    </a:lnTo>
                    <a:lnTo>
                      <a:pt x="148" y="430"/>
                    </a:lnTo>
                    <a:lnTo>
                      <a:pt x="146" y="432"/>
                    </a:lnTo>
                    <a:lnTo>
                      <a:pt x="142" y="434"/>
                    </a:lnTo>
                    <a:lnTo>
                      <a:pt x="140" y="438"/>
                    </a:lnTo>
                    <a:lnTo>
                      <a:pt x="134" y="442"/>
                    </a:lnTo>
                    <a:lnTo>
                      <a:pt x="131" y="448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2062259" y="4023785"/>
                <a:ext cx="442945" cy="292988"/>
              </a:xfrm>
              <a:custGeom>
                <a:avLst/>
                <a:gdLst>
                  <a:gd name="T0" fmla="*/ 2147483647 w 337"/>
                  <a:gd name="T1" fmla="*/ 2147483647 h 233"/>
                  <a:gd name="T2" fmla="*/ 2147483647 w 337"/>
                  <a:gd name="T3" fmla="*/ 2147483647 h 233"/>
                  <a:gd name="T4" fmla="*/ 2147483647 w 337"/>
                  <a:gd name="T5" fmla="*/ 2147483647 h 233"/>
                  <a:gd name="T6" fmla="*/ 2147483647 w 337"/>
                  <a:gd name="T7" fmla="*/ 2147483647 h 233"/>
                  <a:gd name="T8" fmla="*/ 2147483647 w 337"/>
                  <a:gd name="T9" fmla="*/ 2147483647 h 233"/>
                  <a:gd name="T10" fmla="*/ 2147483647 w 337"/>
                  <a:gd name="T11" fmla="*/ 2147483647 h 233"/>
                  <a:gd name="T12" fmla="*/ 2147483647 w 337"/>
                  <a:gd name="T13" fmla="*/ 2147483647 h 233"/>
                  <a:gd name="T14" fmla="*/ 2147483647 w 337"/>
                  <a:gd name="T15" fmla="*/ 2147483647 h 233"/>
                  <a:gd name="T16" fmla="*/ 2147483647 w 337"/>
                  <a:gd name="T17" fmla="*/ 2147483647 h 233"/>
                  <a:gd name="T18" fmla="*/ 2147483647 w 337"/>
                  <a:gd name="T19" fmla="*/ 2147483647 h 233"/>
                  <a:gd name="T20" fmla="*/ 2147483647 w 337"/>
                  <a:gd name="T21" fmla="*/ 2147483647 h 233"/>
                  <a:gd name="T22" fmla="*/ 2147483647 w 337"/>
                  <a:gd name="T23" fmla="*/ 2147483647 h 233"/>
                  <a:gd name="T24" fmla="*/ 2147483647 w 337"/>
                  <a:gd name="T25" fmla="*/ 2147483647 h 233"/>
                  <a:gd name="T26" fmla="*/ 2147483647 w 337"/>
                  <a:gd name="T27" fmla="*/ 2147483647 h 233"/>
                  <a:gd name="T28" fmla="*/ 2147483647 w 337"/>
                  <a:gd name="T29" fmla="*/ 2147483647 h 233"/>
                  <a:gd name="T30" fmla="*/ 2147483647 w 337"/>
                  <a:gd name="T31" fmla="*/ 2147483647 h 233"/>
                  <a:gd name="T32" fmla="*/ 2147483647 w 337"/>
                  <a:gd name="T33" fmla="*/ 2147483647 h 233"/>
                  <a:gd name="T34" fmla="*/ 2147483647 w 337"/>
                  <a:gd name="T35" fmla="*/ 2147483647 h 233"/>
                  <a:gd name="T36" fmla="*/ 2147483647 w 337"/>
                  <a:gd name="T37" fmla="*/ 0 h 233"/>
                  <a:gd name="T38" fmla="*/ 2147483647 w 337"/>
                  <a:gd name="T39" fmla="*/ 2147483647 h 233"/>
                  <a:gd name="T40" fmla="*/ 2147483647 w 337"/>
                  <a:gd name="T41" fmla="*/ 0 h 233"/>
                  <a:gd name="T42" fmla="*/ 2147483647 w 337"/>
                  <a:gd name="T43" fmla="*/ 2147483647 h 233"/>
                  <a:gd name="T44" fmla="*/ 2147483647 w 337"/>
                  <a:gd name="T45" fmla="*/ 2147483647 h 233"/>
                  <a:gd name="T46" fmla="*/ 2147483647 w 337"/>
                  <a:gd name="T47" fmla="*/ 2147483647 h 233"/>
                  <a:gd name="T48" fmla="*/ 2147483647 w 337"/>
                  <a:gd name="T49" fmla="*/ 2147483647 h 233"/>
                  <a:gd name="T50" fmla="*/ 2147483647 w 337"/>
                  <a:gd name="T51" fmla="*/ 2147483647 h 233"/>
                  <a:gd name="T52" fmla="*/ 2147483647 w 337"/>
                  <a:gd name="T53" fmla="*/ 2147483647 h 233"/>
                  <a:gd name="T54" fmla="*/ 2147483647 w 337"/>
                  <a:gd name="T55" fmla="*/ 2147483647 h 233"/>
                  <a:gd name="T56" fmla="*/ 2147483647 w 337"/>
                  <a:gd name="T57" fmla="*/ 2147483647 h 233"/>
                  <a:gd name="T58" fmla="*/ 2147483647 w 337"/>
                  <a:gd name="T59" fmla="*/ 2147483647 h 233"/>
                  <a:gd name="T60" fmla="*/ 2147483647 w 337"/>
                  <a:gd name="T61" fmla="*/ 2147483647 h 233"/>
                  <a:gd name="T62" fmla="*/ 2147483647 w 337"/>
                  <a:gd name="T63" fmla="*/ 2147483647 h 233"/>
                  <a:gd name="T64" fmla="*/ 2147483647 w 337"/>
                  <a:gd name="T65" fmla="*/ 2147483647 h 233"/>
                  <a:gd name="T66" fmla="*/ 2147483647 w 337"/>
                  <a:gd name="T67" fmla="*/ 2147483647 h 233"/>
                  <a:gd name="T68" fmla="*/ 2147483647 w 337"/>
                  <a:gd name="T69" fmla="*/ 2147483647 h 233"/>
                  <a:gd name="T70" fmla="*/ 2147483647 w 337"/>
                  <a:gd name="T71" fmla="*/ 2147483647 h 233"/>
                  <a:gd name="T72" fmla="*/ 2147483647 w 337"/>
                  <a:gd name="T73" fmla="*/ 2147483647 h 233"/>
                  <a:gd name="T74" fmla="*/ 2147483647 w 337"/>
                  <a:gd name="T75" fmla="*/ 2147483647 h 233"/>
                  <a:gd name="T76" fmla="*/ 2147483647 w 337"/>
                  <a:gd name="T77" fmla="*/ 2147483647 h 233"/>
                  <a:gd name="T78" fmla="*/ 2147483647 w 337"/>
                  <a:gd name="T79" fmla="*/ 2147483647 h 233"/>
                  <a:gd name="T80" fmla="*/ 2147483647 w 337"/>
                  <a:gd name="T81" fmla="*/ 2147483647 h 233"/>
                  <a:gd name="T82" fmla="*/ 2147483647 w 337"/>
                  <a:gd name="T83" fmla="*/ 2147483647 h 233"/>
                  <a:gd name="T84" fmla="*/ 2147483647 w 337"/>
                  <a:gd name="T85" fmla="*/ 2147483647 h 233"/>
                  <a:gd name="T86" fmla="*/ 2147483647 w 337"/>
                  <a:gd name="T87" fmla="*/ 2147483647 h 233"/>
                  <a:gd name="T88" fmla="*/ 2147483647 w 337"/>
                  <a:gd name="T89" fmla="*/ 2147483647 h 233"/>
                  <a:gd name="T90" fmla="*/ 2147483647 w 337"/>
                  <a:gd name="T91" fmla="*/ 2147483647 h 233"/>
                  <a:gd name="T92" fmla="*/ 2147483647 w 337"/>
                  <a:gd name="T93" fmla="*/ 2147483647 h 233"/>
                  <a:gd name="T94" fmla="*/ 2147483647 w 337"/>
                  <a:gd name="T95" fmla="*/ 2147483647 h 233"/>
                  <a:gd name="T96" fmla="*/ 2147483647 w 337"/>
                  <a:gd name="T97" fmla="*/ 2147483647 h 233"/>
                  <a:gd name="T98" fmla="*/ 2147483647 w 337"/>
                  <a:gd name="T99" fmla="*/ 2147483647 h 233"/>
                  <a:gd name="T100" fmla="*/ 2147483647 w 337"/>
                  <a:gd name="T101" fmla="*/ 2147483647 h 2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7"/>
                  <a:gd name="T154" fmla="*/ 0 h 233"/>
                  <a:gd name="T155" fmla="*/ 337 w 337"/>
                  <a:gd name="T156" fmla="*/ 233 h 2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7" h="233">
                    <a:moveTo>
                      <a:pt x="86" y="233"/>
                    </a:moveTo>
                    <a:lnTo>
                      <a:pt x="86" y="217"/>
                    </a:lnTo>
                    <a:lnTo>
                      <a:pt x="86" y="202"/>
                    </a:lnTo>
                    <a:lnTo>
                      <a:pt x="74" y="198"/>
                    </a:lnTo>
                    <a:lnTo>
                      <a:pt x="63" y="192"/>
                    </a:lnTo>
                    <a:lnTo>
                      <a:pt x="59" y="190"/>
                    </a:lnTo>
                    <a:lnTo>
                      <a:pt x="57" y="188"/>
                    </a:lnTo>
                    <a:lnTo>
                      <a:pt x="55" y="177"/>
                    </a:lnTo>
                    <a:lnTo>
                      <a:pt x="51" y="163"/>
                    </a:lnTo>
                    <a:lnTo>
                      <a:pt x="49" y="162"/>
                    </a:lnTo>
                    <a:lnTo>
                      <a:pt x="48" y="160"/>
                    </a:lnTo>
                    <a:lnTo>
                      <a:pt x="36" y="158"/>
                    </a:lnTo>
                    <a:lnTo>
                      <a:pt x="23" y="154"/>
                    </a:lnTo>
                    <a:lnTo>
                      <a:pt x="21" y="152"/>
                    </a:lnTo>
                    <a:lnTo>
                      <a:pt x="19" y="150"/>
                    </a:lnTo>
                    <a:lnTo>
                      <a:pt x="11" y="133"/>
                    </a:lnTo>
                    <a:lnTo>
                      <a:pt x="3" y="115"/>
                    </a:lnTo>
                    <a:lnTo>
                      <a:pt x="1" y="114"/>
                    </a:lnTo>
                    <a:lnTo>
                      <a:pt x="0" y="112"/>
                    </a:lnTo>
                    <a:lnTo>
                      <a:pt x="3" y="100"/>
                    </a:lnTo>
                    <a:lnTo>
                      <a:pt x="9" y="91"/>
                    </a:lnTo>
                    <a:lnTo>
                      <a:pt x="11" y="89"/>
                    </a:lnTo>
                    <a:lnTo>
                      <a:pt x="13" y="87"/>
                    </a:lnTo>
                    <a:lnTo>
                      <a:pt x="21" y="85"/>
                    </a:lnTo>
                    <a:lnTo>
                      <a:pt x="28" y="81"/>
                    </a:lnTo>
                    <a:lnTo>
                      <a:pt x="30" y="79"/>
                    </a:lnTo>
                    <a:lnTo>
                      <a:pt x="34" y="77"/>
                    </a:lnTo>
                    <a:lnTo>
                      <a:pt x="46" y="75"/>
                    </a:lnTo>
                    <a:lnTo>
                      <a:pt x="57" y="71"/>
                    </a:lnTo>
                    <a:lnTo>
                      <a:pt x="59" y="69"/>
                    </a:lnTo>
                    <a:lnTo>
                      <a:pt x="63" y="68"/>
                    </a:lnTo>
                    <a:lnTo>
                      <a:pt x="74" y="66"/>
                    </a:lnTo>
                    <a:lnTo>
                      <a:pt x="86" y="62"/>
                    </a:lnTo>
                    <a:lnTo>
                      <a:pt x="88" y="60"/>
                    </a:lnTo>
                    <a:lnTo>
                      <a:pt x="92" y="58"/>
                    </a:lnTo>
                    <a:lnTo>
                      <a:pt x="97" y="44"/>
                    </a:lnTo>
                    <a:lnTo>
                      <a:pt x="105" y="33"/>
                    </a:lnTo>
                    <a:lnTo>
                      <a:pt x="107" y="31"/>
                    </a:lnTo>
                    <a:lnTo>
                      <a:pt x="111" y="29"/>
                    </a:lnTo>
                    <a:lnTo>
                      <a:pt x="120" y="29"/>
                    </a:lnTo>
                    <a:lnTo>
                      <a:pt x="130" y="29"/>
                    </a:lnTo>
                    <a:lnTo>
                      <a:pt x="132" y="31"/>
                    </a:lnTo>
                    <a:lnTo>
                      <a:pt x="134" y="33"/>
                    </a:lnTo>
                    <a:lnTo>
                      <a:pt x="138" y="37"/>
                    </a:lnTo>
                    <a:lnTo>
                      <a:pt x="143" y="37"/>
                    </a:lnTo>
                    <a:lnTo>
                      <a:pt x="151" y="37"/>
                    </a:lnTo>
                    <a:lnTo>
                      <a:pt x="155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1" y="21"/>
                    </a:lnTo>
                    <a:lnTo>
                      <a:pt x="163" y="14"/>
                    </a:lnTo>
                    <a:lnTo>
                      <a:pt x="166" y="12"/>
                    </a:lnTo>
                    <a:lnTo>
                      <a:pt x="168" y="10"/>
                    </a:lnTo>
                    <a:lnTo>
                      <a:pt x="170" y="6"/>
                    </a:lnTo>
                    <a:lnTo>
                      <a:pt x="172" y="4"/>
                    </a:lnTo>
                    <a:lnTo>
                      <a:pt x="176" y="2"/>
                    </a:lnTo>
                    <a:lnTo>
                      <a:pt x="178" y="0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6" y="2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57" y="2"/>
                    </a:lnTo>
                    <a:lnTo>
                      <a:pt x="260" y="4"/>
                    </a:lnTo>
                    <a:lnTo>
                      <a:pt x="262" y="6"/>
                    </a:lnTo>
                    <a:lnTo>
                      <a:pt x="264" y="10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2" y="16"/>
                    </a:lnTo>
                    <a:lnTo>
                      <a:pt x="274" y="20"/>
                    </a:lnTo>
                    <a:lnTo>
                      <a:pt x="278" y="21"/>
                    </a:lnTo>
                    <a:lnTo>
                      <a:pt x="280" y="23"/>
                    </a:lnTo>
                    <a:lnTo>
                      <a:pt x="297" y="25"/>
                    </a:lnTo>
                    <a:lnTo>
                      <a:pt x="314" y="29"/>
                    </a:lnTo>
                    <a:lnTo>
                      <a:pt x="316" y="31"/>
                    </a:lnTo>
                    <a:lnTo>
                      <a:pt x="318" y="33"/>
                    </a:lnTo>
                    <a:lnTo>
                      <a:pt x="320" y="41"/>
                    </a:lnTo>
                    <a:lnTo>
                      <a:pt x="324" y="48"/>
                    </a:lnTo>
                    <a:lnTo>
                      <a:pt x="326" y="50"/>
                    </a:lnTo>
                    <a:lnTo>
                      <a:pt x="328" y="52"/>
                    </a:lnTo>
                    <a:lnTo>
                      <a:pt x="330" y="54"/>
                    </a:lnTo>
                    <a:lnTo>
                      <a:pt x="333" y="58"/>
                    </a:lnTo>
                    <a:lnTo>
                      <a:pt x="335" y="60"/>
                    </a:lnTo>
                    <a:lnTo>
                      <a:pt x="337" y="62"/>
                    </a:lnTo>
                    <a:lnTo>
                      <a:pt x="337" y="68"/>
                    </a:lnTo>
                    <a:lnTo>
                      <a:pt x="337" y="71"/>
                    </a:lnTo>
                    <a:lnTo>
                      <a:pt x="335" y="75"/>
                    </a:lnTo>
                    <a:lnTo>
                      <a:pt x="333" y="77"/>
                    </a:lnTo>
                    <a:lnTo>
                      <a:pt x="330" y="79"/>
                    </a:lnTo>
                    <a:lnTo>
                      <a:pt x="328" y="81"/>
                    </a:lnTo>
                    <a:lnTo>
                      <a:pt x="326" y="85"/>
                    </a:lnTo>
                    <a:lnTo>
                      <a:pt x="324" y="87"/>
                    </a:lnTo>
                    <a:lnTo>
                      <a:pt x="318" y="87"/>
                    </a:lnTo>
                    <a:lnTo>
                      <a:pt x="314" y="87"/>
                    </a:lnTo>
                    <a:lnTo>
                      <a:pt x="310" y="85"/>
                    </a:lnTo>
                    <a:lnTo>
                      <a:pt x="308" y="81"/>
                    </a:lnTo>
                    <a:lnTo>
                      <a:pt x="303" y="81"/>
                    </a:lnTo>
                    <a:lnTo>
                      <a:pt x="299" y="81"/>
                    </a:lnTo>
                    <a:lnTo>
                      <a:pt x="297" y="85"/>
                    </a:lnTo>
                    <a:lnTo>
                      <a:pt x="295" y="87"/>
                    </a:lnTo>
                    <a:lnTo>
                      <a:pt x="287" y="89"/>
                    </a:lnTo>
                    <a:lnTo>
                      <a:pt x="280" y="91"/>
                    </a:lnTo>
                    <a:lnTo>
                      <a:pt x="278" y="94"/>
                    </a:lnTo>
                    <a:lnTo>
                      <a:pt x="274" y="96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68" y="104"/>
                    </a:lnTo>
                    <a:lnTo>
                      <a:pt x="264" y="106"/>
                    </a:lnTo>
                    <a:lnTo>
                      <a:pt x="255" y="106"/>
                    </a:lnTo>
                    <a:lnTo>
                      <a:pt x="245" y="106"/>
                    </a:lnTo>
                    <a:lnTo>
                      <a:pt x="243" y="104"/>
                    </a:lnTo>
                    <a:lnTo>
                      <a:pt x="241" y="102"/>
                    </a:lnTo>
                    <a:lnTo>
                      <a:pt x="236" y="102"/>
                    </a:lnTo>
                    <a:lnTo>
                      <a:pt x="232" y="102"/>
                    </a:lnTo>
                    <a:lnTo>
                      <a:pt x="228" y="104"/>
                    </a:lnTo>
                    <a:lnTo>
                      <a:pt x="226" y="106"/>
                    </a:lnTo>
                    <a:lnTo>
                      <a:pt x="218" y="108"/>
                    </a:lnTo>
                    <a:lnTo>
                      <a:pt x="213" y="112"/>
                    </a:lnTo>
                    <a:lnTo>
                      <a:pt x="209" y="114"/>
                    </a:lnTo>
                    <a:lnTo>
                      <a:pt x="207" y="115"/>
                    </a:lnTo>
                    <a:lnTo>
                      <a:pt x="205" y="142"/>
                    </a:lnTo>
                    <a:lnTo>
                      <a:pt x="203" y="169"/>
                    </a:lnTo>
                    <a:lnTo>
                      <a:pt x="199" y="171"/>
                    </a:lnTo>
                    <a:lnTo>
                      <a:pt x="197" y="173"/>
                    </a:lnTo>
                    <a:lnTo>
                      <a:pt x="189" y="173"/>
                    </a:lnTo>
                    <a:lnTo>
                      <a:pt x="184" y="173"/>
                    </a:lnTo>
                    <a:lnTo>
                      <a:pt x="184" y="186"/>
                    </a:lnTo>
                    <a:lnTo>
                      <a:pt x="184" y="198"/>
                    </a:lnTo>
                    <a:lnTo>
                      <a:pt x="180" y="200"/>
                    </a:lnTo>
                    <a:lnTo>
                      <a:pt x="178" y="202"/>
                    </a:lnTo>
                    <a:lnTo>
                      <a:pt x="176" y="206"/>
                    </a:lnTo>
                    <a:lnTo>
                      <a:pt x="172" y="208"/>
                    </a:lnTo>
                    <a:lnTo>
                      <a:pt x="170" y="210"/>
                    </a:lnTo>
                    <a:lnTo>
                      <a:pt x="168" y="213"/>
                    </a:lnTo>
                    <a:lnTo>
                      <a:pt x="166" y="219"/>
                    </a:lnTo>
                    <a:lnTo>
                      <a:pt x="163" y="227"/>
                    </a:lnTo>
                    <a:lnTo>
                      <a:pt x="161" y="229"/>
                    </a:lnTo>
                    <a:lnTo>
                      <a:pt x="159" y="233"/>
                    </a:lnTo>
                    <a:lnTo>
                      <a:pt x="157" y="229"/>
                    </a:lnTo>
                    <a:lnTo>
                      <a:pt x="155" y="227"/>
                    </a:lnTo>
                    <a:lnTo>
                      <a:pt x="151" y="225"/>
                    </a:lnTo>
                    <a:lnTo>
                      <a:pt x="149" y="223"/>
                    </a:lnTo>
                    <a:lnTo>
                      <a:pt x="147" y="219"/>
                    </a:lnTo>
                    <a:lnTo>
                      <a:pt x="143" y="217"/>
                    </a:lnTo>
                    <a:lnTo>
                      <a:pt x="134" y="217"/>
                    </a:lnTo>
                    <a:lnTo>
                      <a:pt x="124" y="217"/>
                    </a:lnTo>
                    <a:lnTo>
                      <a:pt x="122" y="219"/>
                    </a:lnTo>
                    <a:lnTo>
                      <a:pt x="120" y="223"/>
                    </a:lnTo>
                    <a:lnTo>
                      <a:pt x="109" y="227"/>
                    </a:lnTo>
                    <a:lnTo>
                      <a:pt x="95" y="233"/>
                    </a:lnTo>
                    <a:lnTo>
                      <a:pt x="92" y="233"/>
                    </a:lnTo>
                    <a:lnTo>
                      <a:pt x="86" y="23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8" name="Freeform 51"/>
              <p:cNvSpPr>
                <a:spLocks/>
              </p:cNvSpPr>
              <p:nvPr/>
            </p:nvSpPr>
            <p:spPr bwMode="auto">
              <a:xfrm>
                <a:off x="2341314" y="4156808"/>
                <a:ext cx="215567" cy="159965"/>
              </a:xfrm>
              <a:custGeom>
                <a:avLst/>
                <a:gdLst>
                  <a:gd name="T0" fmla="*/ 2147483647 w 163"/>
                  <a:gd name="T1" fmla="*/ 2147483647 h 127"/>
                  <a:gd name="T2" fmla="*/ 2147483647 w 163"/>
                  <a:gd name="T3" fmla="*/ 2147483647 h 127"/>
                  <a:gd name="T4" fmla="*/ 2147483647 w 163"/>
                  <a:gd name="T5" fmla="*/ 2147483647 h 127"/>
                  <a:gd name="T6" fmla="*/ 2147483647 w 163"/>
                  <a:gd name="T7" fmla="*/ 2147483647 h 127"/>
                  <a:gd name="T8" fmla="*/ 2147483647 w 163"/>
                  <a:gd name="T9" fmla="*/ 2147483647 h 127"/>
                  <a:gd name="T10" fmla="*/ 2147483647 w 163"/>
                  <a:gd name="T11" fmla="*/ 2147483647 h 127"/>
                  <a:gd name="T12" fmla="*/ 2147483647 w 163"/>
                  <a:gd name="T13" fmla="*/ 2147483647 h 127"/>
                  <a:gd name="T14" fmla="*/ 2147483647 w 163"/>
                  <a:gd name="T15" fmla="*/ 2147483647 h 127"/>
                  <a:gd name="T16" fmla="*/ 2147483647 w 163"/>
                  <a:gd name="T17" fmla="*/ 2147483647 h 127"/>
                  <a:gd name="T18" fmla="*/ 2147483647 w 163"/>
                  <a:gd name="T19" fmla="*/ 2147483647 h 127"/>
                  <a:gd name="T20" fmla="*/ 2147483647 w 163"/>
                  <a:gd name="T21" fmla="*/ 2147483647 h 127"/>
                  <a:gd name="T22" fmla="*/ 2147483647 w 163"/>
                  <a:gd name="T23" fmla="*/ 2147483647 h 127"/>
                  <a:gd name="T24" fmla="*/ 0 w 163"/>
                  <a:gd name="T25" fmla="*/ 2147483647 h 127"/>
                  <a:gd name="T26" fmla="*/ 2147483647 w 163"/>
                  <a:gd name="T27" fmla="*/ 2147483647 h 127"/>
                  <a:gd name="T28" fmla="*/ 2147483647 w 163"/>
                  <a:gd name="T29" fmla="*/ 2147483647 h 127"/>
                  <a:gd name="T30" fmla="*/ 2147483647 w 163"/>
                  <a:gd name="T31" fmla="*/ 2147483647 h 127"/>
                  <a:gd name="T32" fmla="*/ 2147483647 w 163"/>
                  <a:gd name="T33" fmla="*/ 2147483647 h 127"/>
                  <a:gd name="T34" fmla="*/ 2147483647 w 163"/>
                  <a:gd name="T35" fmla="*/ 2147483647 h 127"/>
                  <a:gd name="T36" fmla="*/ 2147483647 w 163"/>
                  <a:gd name="T37" fmla="*/ 2147483647 h 127"/>
                  <a:gd name="T38" fmla="*/ 2147483647 w 163"/>
                  <a:gd name="T39" fmla="*/ 2147483647 h 127"/>
                  <a:gd name="T40" fmla="*/ 2147483647 w 163"/>
                  <a:gd name="T41" fmla="*/ 2147483647 h 127"/>
                  <a:gd name="T42" fmla="*/ 2147483647 w 163"/>
                  <a:gd name="T43" fmla="*/ 2147483647 h 127"/>
                  <a:gd name="T44" fmla="*/ 2147483647 w 163"/>
                  <a:gd name="T45" fmla="*/ 2147483647 h 127"/>
                  <a:gd name="T46" fmla="*/ 2147483647 w 163"/>
                  <a:gd name="T47" fmla="*/ 2147483647 h 127"/>
                  <a:gd name="T48" fmla="*/ 2147483647 w 163"/>
                  <a:gd name="T49" fmla="*/ 2147483647 h 127"/>
                  <a:gd name="T50" fmla="*/ 2147483647 w 163"/>
                  <a:gd name="T51" fmla="*/ 2147483647 h 127"/>
                  <a:gd name="T52" fmla="*/ 2147483647 w 163"/>
                  <a:gd name="T53" fmla="*/ 2147483647 h 127"/>
                  <a:gd name="T54" fmla="*/ 2147483647 w 163"/>
                  <a:gd name="T55" fmla="*/ 2147483647 h 127"/>
                  <a:gd name="T56" fmla="*/ 2147483647 w 163"/>
                  <a:gd name="T57" fmla="*/ 2147483647 h 127"/>
                  <a:gd name="T58" fmla="*/ 2147483647 w 163"/>
                  <a:gd name="T59" fmla="*/ 2147483647 h 127"/>
                  <a:gd name="T60" fmla="*/ 2147483647 w 163"/>
                  <a:gd name="T61" fmla="*/ 2147483647 h 127"/>
                  <a:gd name="T62" fmla="*/ 2147483647 w 163"/>
                  <a:gd name="T63" fmla="*/ 2147483647 h 127"/>
                  <a:gd name="T64" fmla="*/ 2147483647 w 163"/>
                  <a:gd name="T65" fmla="*/ 2147483647 h 127"/>
                  <a:gd name="T66" fmla="*/ 2147483647 w 163"/>
                  <a:gd name="T67" fmla="*/ 2147483647 h 127"/>
                  <a:gd name="T68" fmla="*/ 2147483647 w 163"/>
                  <a:gd name="T69" fmla="*/ 2147483647 h 127"/>
                  <a:gd name="T70" fmla="*/ 2147483647 w 163"/>
                  <a:gd name="T71" fmla="*/ 2147483647 h 127"/>
                  <a:gd name="T72" fmla="*/ 2147483647 w 163"/>
                  <a:gd name="T73" fmla="*/ 2147483647 h 127"/>
                  <a:gd name="T74" fmla="*/ 2147483647 w 163"/>
                  <a:gd name="T75" fmla="*/ 2147483647 h 127"/>
                  <a:gd name="T76" fmla="*/ 2147483647 w 163"/>
                  <a:gd name="T77" fmla="*/ 2147483647 h 127"/>
                  <a:gd name="T78" fmla="*/ 2147483647 w 163"/>
                  <a:gd name="T79" fmla="*/ 2147483647 h 127"/>
                  <a:gd name="T80" fmla="*/ 2147483647 w 163"/>
                  <a:gd name="T81" fmla="*/ 2147483647 h 1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3"/>
                  <a:gd name="T124" fmla="*/ 0 h 127"/>
                  <a:gd name="T125" fmla="*/ 163 w 163"/>
                  <a:gd name="T126" fmla="*/ 127 h 1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3" h="127">
                    <a:moveTo>
                      <a:pt x="82" y="127"/>
                    </a:moveTo>
                    <a:lnTo>
                      <a:pt x="78" y="123"/>
                    </a:lnTo>
                    <a:lnTo>
                      <a:pt x="76" y="121"/>
                    </a:lnTo>
                    <a:lnTo>
                      <a:pt x="74" y="113"/>
                    </a:lnTo>
                    <a:lnTo>
                      <a:pt x="70" y="107"/>
                    </a:lnTo>
                    <a:lnTo>
                      <a:pt x="69" y="104"/>
                    </a:lnTo>
                    <a:lnTo>
                      <a:pt x="67" y="102"/>
                    </a:lnTo>
                    <a:lnTo>
                      <a:pt x="61" y="100"/>
                    </a:lnTo>
                    <a:lnTo>
                      <a:pt x="57" y="96"/>
                    </a:lnTo>
                    <a:lnTo>
                      <a:pt x="57" y="86"/>
                    </a:lnTo>
                    <a:lnTo>
                      <a:pt x="57" y="79"/>
                    </a:lnTo>
                    <a:lnTo>
                      <a:pt x="51" y="73"/>
                    </a:lnTo>
                    <a:lnTo>
                      <a:pt x="47" y="67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0" y="57"/>
                    </a:lnTo>
                    <a:lnTo>
                      <a:pt x="28" y="57"/>
                    </a:lnTo>
                    <a:lnTo>
                      <a:pt x="28" y="63"/>
                    </a:lnTo>
                    <a:lnTo>
                      <a:pt x="28" y="67"/>
                    </a:lnTo>
                    <a:lnTo>
                      <a:pt x="23" y="67"/>
                    </a:lnTo>
                    <a:lnTo>
                      <a:pt x="19" y="67"/>
                    </a:lnTo>
                    <a:lnTo>
                      <a:pt x="19" y="61"/>
                    </a:lnTo>
                    <a:lnTo>
                      <a:pt x="17" y="59"/>
                    </a:lnTo>
                    <a:lnTo>
                      <a:pt x="9" y="57"/>
                    </a:lnTo>
                    <a:lnTo>
                      <a:pt x="0" y="57"/>
                    </a:lnTo>
                    <a:lnTo>
                      <a:pt x="0" y="36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11" y="8"/>
                    </a:lnTo>
                    <a:lnTo>
                      <a:pt x="19" y="6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40" y="8"/>
                    </a:lnTo>
                    <a:lnTo>
                      <a:pt x="51" y="9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59" y="17"/>
                    </a:lnTo>
                    <a:lnTo>
                      <a:pt x="61" y="19"/>
                    </a:lnTo>
                    <a:lnTo>
                      <a:pt x="65" y="21"/>
                    </a:lnTo>
                    <a:lnTo>
                      <a:pt x="67" y="25"/>
                    </a:lnTo>
                    <a:lnTo>
                      <a:pt x="74" y="27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6" y="34"/>
                    </a:lnTo>
                    <a:lnTo>
                      <a:pt x="94" y="36"/>
                    </a:lnTo>
                    <a:lnTo>
                      <a:pt x="101" y="38"/>
                    </a:lnTo>
                    <a:lnTo>
                      <a:pt x="103" y="40"/>
                    </a:lnTo>
                    <a:lnTo>
                      <a:pt x="105" y="44"/>
                    </a:lnTo>
                    <a:lnTo>
                      <a:pt x="117" y="46"/>
                    </a:lnTo>
                    <a:lnTo>
                      <a:pt x="130" y="48"/>
                    </a:lnTo>
                    <a:lnTo>
                      <a:pt x="132" y="52"/>
                    </a:lnTo>
                    <a:lnTo>
                      <a:pt x="134" y="54"/>
                    </a:lnTo>
                    <a:lnTo>
                      <a:pt x="141" y="56"/>
                    </a:lnTo>
                    <a:lnTo>
                      <a:pt x="149" y="57"/>
                    </a:lnTo>
                    <a:lnTo>
                      <a:pt x="151" y="59"/>
                    </a:lnTo>
                    <a:lnTo>
                      <a:pt x="153" y="63"/>
                    </a:lnTo>
                    <a:lnTo>
                      <a:pt x="155" y="69"/>
                    </a:lnTo>
                    <a:lnTo>
                      <a:pt x="159" y="79"/>
                    </a:lnTo>
                    <a:lnTo>
                      <a:pt x="161" y="80"/>
                    </a:lnTo>
                    <a:lnTo>
                      <a:pt x="163" y="82"/>
                    </a:lnTo>
                    <a:lnTo>
                      <a:pt x="163" y="102"/>
                    </a:lnTo>
                    <a:lnTo>
                      <a:pt x="163" y="121"/>
                    </a:lnTo>
                    <a:lnTo>
                      <a:pt x="161" y="123"/>
                    </a:lnTo>
                    <a:lnTo>
                      <a:pt x="159" y="127"/>
                    </a:lnTo>
                    <a:lnTo>
                      <a:pt x="155" y="123"/>
                    </a:lnTo>
                    <a:lnTo>
                      <a:pt x="153" y="121"/>
                    </a:lnTo>
                    <a:lnTo>
                      <a:pt x="141" y="119"/>
                    </a:lnTo>
                    <a:lnTo>
                      <a:pt x="130" y="117"/>
                    </a:lnTo>
                    <a:lnTo>
                      <a:pt x="126" y="113"/>
                    </a:lnTo>
                    <a:lnTo>
                      <a:pt x="124" y="111"/>
                    </a:lnTo>
                    <a:lnTo>
                      <a:pt x="115" y="111"/>
                    </a:lnTo>
                    <a:lnTo>
                      <a:pt x="105" y="111"/>
                    </a:lnTo>
                    <a:lnTo>
                      <a:pt x="103" y="113"/>
                    </a:lnTo>
                    <a:lnTo>
                      <a:pt x="101" y="117"/>
                    </a:lnTo>
                    <a:lnTo>
                      <a:pt x="97" y="119"/>
                    </a:lnTo>
                    <a:lnTo>
                      <a:pt x="95" y="121"/>
                    </a:lnTo>
                    <a:lnTo>
                      <a:pt x="94" y="123"/>
                    </a:lnTo>
                    <a:lnTo>
                      <a:pt x="92" y="127"/>
                    </a:lnTo>
                    <a:lnTo>
                      <a:pt x="86" y="127"/>
                    </a:lnTo>
                    <a:lnTo>
                      <a:pt x="82" y="12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9" name="Freeform 52"/>
              <p:cNvSpPr>
                <a:spLocks/>
              </p:cNvSpPr>
              <p:nvPr/>
            </p:nvSpPr>
            <p:spPr bwMode="auto">
              <a:xfrm>
                <a:off x="1551397" y="4264574"/>
                <a:ext cx="295297" cy="281202"/>
              </a:xfrm>
              <a:custGeom>
                <a:avLst/>
                <a:gdLst>
                  <a:gd name="T0" fmla="*/ 2147483647 w 223"/>
                  <a:gd name="T1" fmla="*/ 2147483647 h 223"/>
                  <a:gd name="T2" fmla="*/ 2147483647 w 223"/>
                  <a:gd name="T3" fmla="*/ 2147483647 h 223"/>
                  <a:gd name="T4" fmla="*/ 2147483647 w 223"/>
                  <a:gd name="T5" fmla="*/ 2147483647 h 223"/>
                  <a:gd name="T6" fmla="*/ 2147483647 w 223"/>
                  <a:gd name="T7" fmla="*/ 2147483647 h 223"/>
                  <a:gd name="T8" fmla="*/ 2147483647 w 223"/>
                  <a:gd name="T9" fmla="*/ 2147483647 h 223"/>
                  <a:gd name="T10" fmla="*/ 2147483647 w 223"/>
                  <a:gd name="T11" fmla="*/ 2147483647 h 223"/>
                  <a:gd name="T12" fmla="*/ 2147483647 w 223"/>
                  <a:gd name="T13" fmla="*/ 2147483647 h 223"/>
                  <a:gd name="T14" fmla="*/ 2147483647 w 223"/>
                  <a:gd name="T15" fmla="*/ 2147483647 h 223"/>
                  <a:gd name="T16" fmla="*/ 2147483647 w 223"/>
                  <a:gd name="T17" fmla="*/ 2147483647 h 223"/>
                  <a:gd name="T18" fmla="*/ 2147483647 w 223"/>
                  <a:gd name="T19" fmla="*/ 2147483647 h 223"/>
                  <a:gd name="T20" fmla="*/ 2147483647 w 223"/>
                  <a:gd name="T21" fmla="*/ 2147483647 h 223"/>
                  <a:gd name="T22" fmla="*/ 2147483647 w 223"/>
                  <a:gd name="T23" fmla="*/ 2147483647 h 223"/>
                  <a:gd name="T24" fmla="*/ 2147483647 w 223"/>
                  <a:gd name="T25" fmla="*/ 2147483647 h 223"/>
                  <a:gd name="T26" fmla="*/ 2147483647 w 223"/>
                  <a:gd name="T27" fmla="*/ 2147483647 h 223"/>
                  <a:gd name="T28" fmla="*/ 2147483647 w 223"/>
                  <a:gd name="T29" fmla="*/ 2147483647 h 223"/>
                  <a:gd name="T30" fmla="*/ 2147483647 w 223"/>
                  <a:gd name="T31" fmla="*/ 2147483647 h 223"/>
                  <a:gd name="T32" fmla="*/ 2147483647 w 223"/>
                  <a:gd name="T33" fmla="*/ 2147483647 h 223"/>
                  <a:gd name="T34" fmla="*/ 2147483647 w 223"/>
                  <a:gd name="T35" fmla="*/ 2147483647 h 223"/>
                  <a:gd name="T36" fmla="*/ 2147483647 w 223"/>
                  <a:gd name="T37" fmla="*/ 2147483647 h 223"/>
                  <a:gd name="T38" fmla="*/ 2147483647 w 223"/>
                  <a:gd name="T39" fmla="*/ 2147483647 h 223"/>
                  <a:gd name="T40" fmla="*/ 2147483647 w 223"/>
                  <a:gd name="T41" fmla="*/ 2147483647 h 223"/>
                  <a:gd name="T42" fmla="*/ 2147483647 w 223"/>
                  <a:gd name="T43" fmla="*/ 2147483647 h 223"/>
                  <a:gd name="T44" fmla="*/ 2147483647 w 223"/>
                  <a:gd name="T45" fmla="*/ 2147483647 h 223"/>
                  <a:gd name="T46" fmla="*/ 2147483647 w 223"/>
                  <a:gd name="T47" fmla="*/ 2147483647 h 223"/>
                  <a:gd name="T48" fmla="*/ 2147483647 w 223"/>
                  <a:gd name="T49" fmla="*/ 0 h 223"/>
                  <a:gd name="T50" fmla="*/ 2147483647 w 223"/>
                  <a:gd name="T51" fmla="*/ 2147483647 h 223"/>
                  <a:gd name="T52" fmla="*/ 2147483647 w 223"/>
                  <a:gd name="T53" fmla="*/ 2147483647 h 223"/>
                  <a:gd name="T54" fmla="*/ 2147483647 w 223"/>
                  <a:gd name="T55" fmla="*/ 2147483647 h 223"/>
                  <a:gd name="T56" fmla="*/ 2147483647 w 223"/>
                  <a:gd name="T57" fmla="*/ 2147483647 h 223"/>
                  <a:gd name="T58" fmla="*/ 2147483647 w 223"/>
                  <a:gd name="T59" fmla="*/ 2147483647 h 223"/>
                  <a:gd name="T60" fmla="*/ 2147483647 w 223"/>
                  <a:gd name="T61" fmla="*/ 2147483647 h 223"/>
                  <a:gd name="T62" fmla="*/ 2147483647 w 223"/>
                  <a:gd name="T63" fmla="*/ 2147483647 h 223"/>
                  <a:gd name="T64" fmla="*/ 2147483647 w 223"/>
                  <a:gd name="T65" fmla="*/ 2147483647 h 223"/>
                  <a:gd name="T66" fmla="*/ 2147483647 w 223"/>
                  <a:gd name="T67" fmla="*/ 2147483647 h 223"/>
                  <a:gd name="T68" fmla="*/ 2147483647 w 223"/>
                  <a:gd name="T69" fmla="*/ 2147483647 h 223"/>
                  <a:gd name="T70" fmla="*/ 2147483647 w 223"/>
                  <a:gd name="T71" fmla="*/ 2147483647 h 223"/>
                  <a:gd name="T72" fmla="*/ 2147483647 w 223"/>
                  <a:gd name="T73" fmla="*/ 2147483647 h 223"/>
                  <a:gd name="T74" fmla="*/ 2147483647 w 223"/>
                  <a:gd name="T75" fmla="*/ 2147483647 h 223"/>
                  <a:gd name="T76" fmla="*/ 2147483647 w 223"/>
                  <a:gd name="T77" fmla="*/ 2147483647 h 223"/>
                  <a:gd name="T78" fmla="*/ 2147483647 w 223"/>
                  <a:gd name="T79" fmla="*/ 2147483647 h 223"/>
                  <a:gd name="T80" fmla="*/ 2147483647 w 223"/>
                  <a:gd name="T81" fmla="*/ 2147483647 h 223"/>
                  <a:gd name="T82" fmla="*/ 2147483647 w 223"/>
                  <a:gd name="T83" fmla="*/ 2147483647 h 223"/>
                  <a:gd name="T84" fmla="*/ 2147483647 w 223"/>
                  <a:gd name="T85" fmla="*/ 2147483647 h 223"/>
                  <a:gd name="T86" fmla="*/ 2147483647 w 223"/>
                  <a:gd name="T87" fmla="*/ 2147483647 h 223"/>
                  <a:gd name="T88" fmla="*/ 2147483647 w 223"/>
                  <a:gd name="T89" fmla="*/ 2147483647 h 223"/>
                  <a:gd name="T90" fmla="*/ 2147483647 w 223"/>
                  <a:gd name="T91" fmla="*/ 2147483647 h 223"/>
                  <a:gd name="T92" fmla="*/ 2147483647 w 223"/>
                  <a:gd name="T93" fmla="*/ 2147483647 h 223"/>
                  <a:gd name="T94" fmla="*/ 2147483647 w 223"/>
                  <a:gd name="T95" fmla="*/ 2147483647 h 223"/>
                  <a:gd name="T96" fmla="*/ 2147483647 w 223"/>
                  <a:gd name="T97" fmla="*/ 2147483647 h 223"/>
                  <a:gd name="T98" fmla="*/ 2147483647 w 223"/>
                  <a:gd name="T99" fmla="*/ 2147483647 h 223"/>
                  <a:gd name="T100" fmla="*/ 2147483647 w 223"/>
                  <a:gd name="T101" fmla="*/ 2147483647 h 223"/>
                  <a:gd name="T102" fmla="*/ 2147483647 w 223"/>
                  <a:gd name="T103" fmla="*/ 2147483647 h 223"/>
                  <a:gd name="T104" fmla="*/ 2147483647 w 223"/>
                  <a:gd name="T105" fmla="*/ 2147483647 h 223"/>
                  <a:gd name="T106" fmla="*/ 2147483647 w 223"/>
                  <a:gd name="T107" fmla="*/ 2147483647 h 223"/>
                  <a:gd name="T108" fmla="*/ 2147483647 w 223"/>
                  <a:gd name="T109" fmla="*/ 2147483647 h 223"/>
                  <a:gd name="T110" fmla="*/ 2147483647 w 223"/>
                  <a:gd name="T111" fmla="*/ 2147483647 h 223"/>
                  <a:gd name="T112" fmla="*/ 2147483647 w 223"/>
                  <a:gd name="T113" fmla="*/ 2147483647 h 223"/>
                  <a:gd name="T114" fmla="*/ 2147483647 w 223"/>
                  <a:gd name="T115" fmla="*/ 2147483647 h 223"/>
                  <a:gd name="T116" fmla="*/ 2147483647 w 223"/>
                  <a:gd name="T117" fmla="*/ 2147483647 h 223"/>
                  <a:gd name="T118" fmla="*/ 2147483647 w 223"/>
                  <a:gd name="T119" fmla="*/ 2147483647 h 223"/>
                  <a:gd name="T120" fmla="*/ 2147483647 w 223"/>
                  <a:gd name="T121" fmla="*/ 2147483647 h 2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3"/>
                  <a:gd name="T184" fmla="*/ 0 h 223"/>
                  <a:gd name="T185" fmla="*/ 223 w 223"/>
                  <a:gd name="T186" fmla="*/ 223 h 2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3" h="223">
                    <a:moveTo>
                      <a:pt x="54" y="223"/>
                    </a:moveTo>
                    <a:lnTo>
                      <a:pt x="52" y="221"/>
                    </a:lnTo>
                    <a:lnTo>
                      <a:pt x="48" y="219"/>
                    </a:lnTo>
                    <a:lnTo>
                      <a:pt x="40" y="215"/>
                    </a:lnTo>
                    <a:lnTo>
                      <a:pt x="35" y="213"/>
                    </a:lnTo>
                    <a:lnTo>
                      <a:pt x="31" y="211"/>
                    </a:lnTo>
                    <a:lnTo>
                      <a:pt x="29" y="209"/>
                    </a:lnTo>
                    <a:lnTo>
                      <a:pt x="25" y="206"/>
                    </a:lnTo>
                    <a:lnTo>
                      <a:pt x="19" y="204"/>
                    </a:lnTo>
                    <a:lnTo>
                      <a:pt x="10" y="181"/>
                    </a:lnTo>
                    <a:lnTo>
                      <a:pt x="0" y="156"/>
                    </a:lnTo>
                    <a:lnTo>
                      <a:pt x="6" y="154"/>
                    </a:lnTo>
                    <a:lnTo>
                      <a:pt x="10" y="152"/>
                    </a:lnTo>
                    <a:lnTo>
                      <a:pt x="11" y="148"/>
                    </a:lnTo>
                    <a:lnTo>
                      <a:pt x="15" y="146"/>
                    </a:lnTo>
                    <a:lnTo>
                      <a:pt x="17" y="144"/>
                    </a:lnTo>
                    <a:lnTo>
                      <a:pt x="19" y="142"/>
                    </a:lnTo>
                    <a:lnTo>
                      <a:pt x="21" y="138"/>
                    </a:lnTo>
                    <a:lnTo>
                      <a:pt x="25" y="136"/>
                    </a:lnTo>
                    <a:lnTo>
                      <a:pt x="27" y="135"/>
                    </a:lnTo>
                    <a:lnTo>
                      <a:pt x="29" y="131"/>
                    </a:lnTo>
                    <a:lnTo>
                      <a:pt x="31" y="129"/>
                    </a:lnTo>
                    <a:lnTo>
                      <a:pt x="35" y="127"/>
                    </a:lnTo>
                    <a:lnTo>
                      <a:pt x="36" y="119"/>
                    </a:lnTo>
                    <a:lnTo>
                      <a:pt x="38" y="112"/>
                    </a:lnTo>
                    <a:lnTo>
                      <a:pt x="42" y="110"/>
                    </a:lnTo>
                    <a:lnTo>
                      <a:pt x="44" y="108"/>
                    </a:lnTo>
                    <a:lnTo>
                      <a:pt x="44" y="98"/>
                    </a:lnTo>
                    <a:lnTo>
                      <a:pt x="44" y="89"/>
                    </a:lnTo>
                    <a:lnTo>
                      <a:pt x="42" y="85"/>
                    </a:lnTo>
                    <a:lnTo>
                      <a:pt x="38" y="83"/>
                    </a:lnTo>
                    <a:lnTo>
                      <a:pt x="42" y="81"/>
                    </a:lnTo>
                    <a:lnTo>
                      <a:pt x="44" y="79"/>
                    </a:lnTo>
                    <a:lnTo>
                      <a:pt x="44" y="69"/>
                    </a:lnTo>
                    <a:lnTo>
                      <a:pt x="44" y="60"/>
                    </a:lnTo>
                    <a:lnTo>
                      <a:pt x="42" y="56"/>
                    </a:lnTo>
                    <a:lnTo>
                      <a:pt x="38" y="54"/>
                    </a:lnTo>
                    <a:lnTo>
                      <a:pt x="42" y="52"/>
                    </a:lnTo>
                    <a:lnTo>
                      <a:pt x="44" y="50"/>
                    </a:lnTo>
                    <a:lnTo>
                      <a:pt x="46" y="37"/>
                    </a:lnTo>
                    <a:lnTo>
                      <a:pt x="48" y="25"/>
                    </a:lnTo>
                    <a:lnTo>
                      <a:pt x="52" y="23"/>
                    </a:lnTo>
                    <a:lnTo>
                      <a:pt x="54" y="21"/>
                    </a:lnTo>
                    <a:lnTo>
                      <a:pt x="61" y="21"/>
                    </a:lnTo>
                    <a:lnTo>
                      <a:pt x="67" y="21"/>
                    </a:lnTo>
                    <a:lnTo>
                      <a:pt x="67" y="14"/>
                    </a:lnTo>
                    <a:lnTo>
                      <a:pt x="67" y="6"/>
                    </a:lnTo>
                    <a:lnTo>
                      <a:pt x="71" y="4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2" y="0"/>
                    </a:lnTo>
                    <a:lnTo>
                      <a:pt x="94" y="4"/>
                    </a:lnTo>
                    <a:lnTo>
                      <a:pt x="98" y="6"/>
                    </a:lnTo>
                    <a:lnTo>
                      <a:pt x="104" y="8"/>
                    </a:lnTo>
                    <a:lnTo>
                      <a:pt x="111" y="10"/>
                    </a:lnTo>
                    <a:lnTo>
                      <a:pt x="113" y="14"/>
                    </a:lnTo>
                    <a:lnTo>
                      <a:pt x="117" y="16"/>
                    </a:lnTo>
                    <a:lnTo>
                      <a:pt x="119" y="18"/>
                    </a:lnTo>
                    <a:lnTo>
                      <a:pt x="121" y="21"/>
                    </a:lnTo>
                    <a:lnTo>
                      <a:pt x="123" y="23"/>
                    </a:lnTo>
                    <a:lnTo>
                      <a:pt x="127" y="25"/>
                    </a:lnTo>
                    <a:lnTo>
                      <a:pt x="129" y="33"/>
                    </a:lnTo>
                    <a:lnTo>
                      <a:pt x="130" y="41"/>
                    </a:lnTo>
                    <a:lnTo>
                      <a:pt x="132" y="42"/>
                    </a:lnTo>
                    <a:lnTo>
                      <a:pt x="136" y="44"/>
                    </a:lnTo>
                    <a:lnTo>
                      <a:pt x="136" y="52"/>
                    </a:lnTo>
                    <a:lnTo>
                      <a:pt x="136" y="60"/>
                    </a:lnTo>
                    <a:lnTo>
                      <a:pt x="142" y="60"/>
                    </a:lnTo>
                    <a:lnTo>
                      <a:pt x="150" y="60"/>
                    </a:lnTo>
                    <a:lnTo>
                      <a:pt x="153" y="62"/>
                    </a:lnTo>
                    <a:lnTo>
                      <a:pt x="155" y="64"/>
                    </a:lnTo>
                    <a:lnTo>
                      <a:pt x="161" y="65"/>
                    </a:lnTo>
                    <a:lnTo>
                      <a:pt x="169" y="69"/>
                    </a:lnTo>
                    <a:lnTo>
                      <a:pt x="173" y="71"/>
                    </a:lnTo>
                    <a:lnTo>
                      <a:pt x="175" y="73"/>
                    </a:lnTo>
                    <a:lnTo>
                      <a:pt x="176" y="81"/>
                    </a:lnTo>
                    <a:lnTo>
                      <a:pt x="178" y="89"/>
                    </a:lnTo>
                    <a:lnTo>
                      <a:pt x="182" y="90"/>
                    </a:lnTo>
                    <a:lnTo>
                      <a:pt x="184" y="92"/>
                    </a:lnTo>
                    <a:lnTo>
                      <a:pt x="186" y="100"/>
                    </a:lnTo>
                    <a:lnTo>
                      <a:pt x="190" y="108"/>
                    </a:lnTo>
                    <a:lnTo>
                      <a:pt x="192" y="110"/>
                    </a:lnTo>
                    <a:lnTo>
                      <a:pt x="194" y="112"/>
                    </a:lnTo>
                    <a:lnTo>
                      <a:pt x="196" y="119"/>
                    </a:lnTo>
                    <a:lnTo>
                      <a:pt x="198" y="127"/>
                    </a:lnTo>
                    <a:lnTo>
                      <a:pt x="201" y="129"/>
                    </a:lnTo>
                    <a:lnTo>
                      <a:pt x="203" y="131"/>
                    </a:lnTo>
                    <a:lnTo>
                      <a:pt x="203" y="138"/>
                    </a:lnTo>
                    <a:lnTo>
                      <a:pt x="203" y="146"/>
                    </a:lnTo>
                    <a:lnTo>
                      <a:pt x="211" y="146"/>
                    </a:lnTo>
                    <a:lnTo>
                      <a:pt x="219" y="146"/>
                    </a:lnTo>
                    <a:lnTo>
                      <a:pt x="221" y="148"/>
                    </a:lnTo>
                    <a:lnTo>
                      <a:pt x="223" y="152"/>
                    </a:lnTo>
                    <a:lnTo>
                      <a:pt x="223" y="165"/>
                    </a:lnTo>
                    <a:lnTo>
                      <a:pt x="223" y="181"/>
                    </a:lnTo>
                    <a:lnTo>
                      <a:pt x="221" y="183"/>
                    </a:lnTo>
                    <a:lnTo>
                      <a:pt x="219" y="184"/>
                    </a:lnTo>
                    <a:lnTo>
                      <a:pt x="207" y="184"/>
                    </a:lnTo>
                    <a:lnTo>
                      <a:pt x="198" y="184"/>
                    </a:lnTo>
                    <a:lnTo>
                      <a:pt x="196" y="183"/>
                    </a:lnTo>
                    <a:lnTo>
                      <a:pt x="194" y="181"/>
                    </a:lnTo>
                    <a:lnTo>
                      <a:pt x="192" y="177"/>
                    </a:lnTo>
                    <a:lnTo>
                      <a:pt x="190" y="175"/>
                    </a:lnTo>
                    <a:lnTo>
                      <a:pt x="186" y="173"/>
                    </a:lnTo>
                    <a:lnTo>
                      <a:pt x="184" y="171"/>
                    </a:lnTo>
                    <a:lnTo>
                      <a:pt x="159" y="171"/>
                    </a:lnTo>
                    <a:lnTo>
                      <a:pt x="136" y="171"/>
                    </a:lnTo>
                    <a:lnTo>
                      <a:pt x="132" y="173"/>
                    </a:lnTo>
                    <a:lnTo>
                      <a:pt x="130" y="175"/>
                    </a:lnTo>
                    <a:lnTo>
                      <a:pt x="129" y="177"/>
                    </a:lnTo>
                    <a:lnTo>
                      <a:pt x="127" y="181"/>
                    </a:lnTo>
                    <a:lnTo>
                      <a:pt x="123" y="183"/>
                    </a:lnTo>
                    <a:lnTo>
                      <a:pt x="121" y="184"/>
                    </a:lnTo>
                    <a:lnTo>
                      <a:pt x="119" y="192"/>
                    </a:lnTo>
                    <a:lnTo>
                      <a:pt x="117" y="200"/>
                    </a:lnTo>
                    <a:lnTo>
                      <a:pt x="113" y="202"/>
                    </a:lnTo>
                    <a:lnTo>
                      <a:pt x="111" y="204"/>
                    </a:lnTo>
                    <a:lnTo>
                      <a:pt x="109" y="211"/>
                    </a:lnTo>
                    <a:lnTo>
                      <a:pt x="107" y="219"/>
                    </a:lnTo>
                    <a:lnTo>
                      <a:pt x="104" y="221"/>
                    </a:lnTo>
                    <a:lnTo>
                      <a:pt x="102" y="223"/>
                    </a:lnTo>
                    <a:lnTo>
                      <a:pt x="79" y="223"/>
                    </a:lnTo>
                    <a:lnTo>
                      <a:pt x="54" y="22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0" name="Freeform 53"/>
              <p:cNvSpPr>
                <a:spLocks/>
              </p:cNvSpPr>
              <p:nvPr/>
            </p:nvSpPr>
            <p:spPr bwMode="auto">
              <a:xfrm>
                <a:off x="1427372" y="4203955"/>
                <a:ext cx="174225" cy="257628"/>
              </a:xfrm>
              <a:custGeom>
                <a:avLst/>
                <a:gdLst>
                  <a:gd name="T0" fmla="*/ 2147483647 w 134"/>
                  <a:gd name="T1" fmla="*/ 2147483647 h 204"/>
                  <a:gd name="T2" fmla="*/ 2147483647 w 134"/>
                  <a:gd name="T3" fmla="*/ 2147483647 h 204"/>
                  <a:gd name="T4" fmla="*/ 2147483647 w 134"/>
                  <a:gd name="T5" fmla="*/ 2147483647 h 204"/>
                  <a:gd name="T6" fmla="*/ 2147483647 w 134"/>
                  <a:gd name="T7" fmla="*/ 2147483647 h 204"/>
                  <a:gd name="T8" fmla="*/ 2147483647 w 134"/>
                  <a:gd name="T9" fmla="*/ 2147483647 h 204"/>
                  <a:gd name="T10" fmla="*/ 2147483647 w 134"/>
                  <a:gd name="T11" fmla="*/ 2147483647 h 204"/>
                  <a:gd name="T12" fmla="*/ 2147483647 w 134"/>
                  <a:gd name="T13" fmla="*/ 2147483647 h 204"/>
                  <a:gd name="T14" fmla="*/ 2147483647 w 134"/>
                  <a:gd name="T15" fmla="*/ 2147483647 h 204"/>
                  <a:gd name="T16" fmla="*/ 2147483647 w 134"/>
                  <a:gd name="T17" fmla="*/ 2147483647 h 204"/>
                  <a:gd name="T18" fmla="*/ 2147483647 w 134"/>
                  <a:gd name="T19" fmla="*/ 2147483647 h 204"/>
                  <a:gd name="T20" fmla="*/ 2147483647 w 134"/>
                  <a:gd name="T21" fmla="*/ 2147483647 h 204"/>
                  <a:gd name="T22" fmla="*/ 0 w 134"/>
                  <a:gd name="T23" fmla="*/ 2147483647 h 204"/>
                  <a:gd name="T24" fmla="*/ 0 w 134"/>
                  <a:gd name="T25" fmla="*/ 2147483647 h 204"/>
                  <a:gd name="T26" fmla="*/ 2147483647 w 134"/>
                  <a:gd name="T27" fmla="*/ 2147483647 h 204"/>
                  <a:gd name="T28" fmla="*/ 2147483647 w 134"/>
                  <a:gd name="T29" fmla="*/ 0 h 204"/>
                  <a:gd name="T30" fmla="*/ 2147483647 w 134"/>
                  <a:gd name="T31" fmla="*/ 2147483647 h 204"/>
                  <a:gd name="T32" fmla="*/ 2147483647 w 134"/>
                  <a:gd name="T33" fmla="*/ 2147483647 h 204"/>
                  <a:gd name="T34" fmla="*/ 2147483647 w 134"/>
                  <a:gd name="T35" fmla="*/ 2147483647 h 204"/>
                  <a:gd name="T36" fmla="*/ 2147483647 w 134"/>
                  <a:gd name="T37" fmla="*/ 2147483647 h 204"/>
                  <a:gd name="T38" fmla="*/ 2147483647 w 134"/>
                  <a:gd name="T39" fmla="*/ 2147483647 h 204"/>
                  <a:gd name="T40" fmla="*/ 2147483647 w 134"/>
                  <a:gd name="T41" fmla="*/ 2147483647 h 204"/>
                  <a:gd name="T42" fmla="*/ 2147483647 w 134"/>
                  <a:gd name="T43" fmla="*/ 2147483647 h 204"/>
                  <a:gd name="T44" fmla="*/ 2147483647 w 134"/>
                  <a:gd name="T45" fmla="*/ 2147483647 h 204"/>
                  <a:gd name="T46" fmla="*/ 2147483647 w 134"/>
                  <a:gd name="T47" fmla="*/ 2147483647 h 204"/>
                  <a:gd name="T48" fmla="*/ 2147483647 w 134"/>
                  <a:gd name="T49" fmla="*/ 2147483647 h 204"/>
                  <a:gd name="T50" fmla="*/ 2147483647 w 134"/>
                  <a:gd name="T51" fmla="*/ 2147483647 h 204"/>
                  <a:gd name="T52" fmla="*/ 2147483647 w 134"/>
                  <a:gd name="T53" fmla="*/ 2147483647 h 204"/>
                  <a:gd name="T54" fmla="*/ 2147483647 w 134"/>
                  <a:gd name="T55" fmla="*/ 2147483647 h 204"/>
                  <a:gd name="T56" fmla="*/ 2147483647 w 134"/>
                  <a:gd name="T57" fmla="*/ 2147483647 h 204"/>
                  <a:gd name="T58" fmla="*/ 2147483647 w 134"/>
                  <a:gd name="T59" fmla="*/ 2147483647 h 204"/>
                  <a:gd name="T60" fmla="*/ 2147483647 w 134"/>
                  <a:gd name="T61" fmla="*/ 2147483647 h 204"/>
                  <a:gd name="T62" fmla="*/ 2147483647 w 134"/>
                  <a:gd name="T63" fmla="*/ 2147483647 h 204"/>
                  <a:gd name="T64" fmla="*/ 2147483647 w 134"/>
                  <a:gd name="T65" fmla="*/ 2147483647 h 204"/>
                  <a:gd name="T66" fmla="*/ 2147483647 w 134"/>
                  <a:gd name="T67" fmla="*/ 2147483647 h 204"/>
                  <a:gd name="T68" fmla="*/ 2147483647 w 134"/>
                  <a:gd name="T69" fmla="*/ 2147483647 h 204"/>
                  <a:gd name="T70" fmla="*/ 2147483647 w 134"/>
                  <a:gd name="T71" fmla="*/ 2147483647 h 204"/>
                  <a:gd name="T72" fmla="*/ 2147483647 w 134"/>
                  <a:gd name="T73" fmla="*/ 2147483647 h 204"/>
                  <a:gd name="T74" fmla="*/ 2147483647 w 134"/>
                  <a:gd name="T75" fmla="*/ 2147483647 h 204"/>
                  <a:gd name="T76" fmla="*/ 2147483647 w 134"/>
                  <a:gd name="T77" fmla="*/ 2147483647 h 204"/>
                  <a:gd name="T78" fmla="*/ 2147483647 w 134"/>
                  <a:gd name="T79" fmla="*/ 2147483647 h 204"/>
                  <a:gd name="T80" fmla="*/ 2147483647 w 134"/>
                  <a:gd name="T81" fmla="*/ 2147483647 h 204"/>
                  <a:gd name="T82" fmla="*/ 2147483647 w 134"/>
                  <a:gd name="T83" fmla="*/ 2147483647 h 204"/>
                  <a:gd name="T84" fmla="*/ 2147483647 w 134"/>
                  <a:gd name="T85" fmla="*/ 2147483647 h 204"/>
                  <a:gd name="T86" fmla="*/ 2147483647 w 134"/>
                  <a:gd name="T87" fmla="*/ 2147483647 h 204"/>
                  <a:gd name="T88" fmla="*/ 2147483647 w 134"/>
                  <a:gd name="T89" fmla="*/ 2147483647 h 204"/>
                  <a:gd name="T90" fmla="*/ 2147483647 w 134"/>
                  <a:gd name="T91" fmla="*/ 2147483647 h 204"/>
                  <a:gd name="T92" fmla="*/ 2147483647 w 134"/>
                  <a:gd name="T93" fmla="*/ 2147483647 h 2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04"/>
                  <a:gd name="T143" fmla="*/ 134 w 134"/>
                  <a:gd name="T144" fmla="*/ 204 h 2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04">
                    <a:moveTo>
                      <a:pt x="86" y="204"/>
                    </a:moveTo>
                    <a:lnTo>
                      <a:pt x="86" y="194"/>
                    </a:lnTo>
                    <a:lnTo>
                      <a:pt x="86" y="184"/>
                    </a:lnTo>
                    <a:lnTo>
                      <a:pt x="86" y="179"/>
                    </a:lnTo>
                    <a:lnTo>
                      <a:pt x="86" y="175"/>
                    </a:lnTo>
                    <a:lnTo>
                      <a:pt x="86" y="165"/>
                    </a:lnTo>
                    <a:lnTo>
                      <a:pt x="86" y="156"/>
                    </a:lnTo>
                    <a:lnTo>
                      <a:pt x="77" y="156"/>
                    </a:lnTo>
                    <a:lnTo>
                      <a:pt x="67" y="156"/>
                    </a:lnTo>
                    <a:lnTo>
                      <a:pt x="58" y="156"/>
                    </a:lnTo>
                    <a:lnTo>
                      <a:pt x="48" y="156"/>
                    </a:lnTo>
                    <a:lnTo>
                      <a:pt x="48" y="140"/>
                    </a:lnTo>
                    <a:lnTo>
                      <a:pt x="48" y="127"/>
                    </a:lnTo>
                    <a:lnTo>
                      <a:pt x="48" y="112"/>
                    </a:lnTo>
                    <a:lnTo>
                      <a:pt x="48" y="98"/>
                    </a:lnTo>
                    <a:lnTo>
                      <a:pt x="48" y="87"/>
                    </a:lnTo>
                    <a:lnTo>
                      <a:pt x="50" y="75"/>
                    </a:lnTo>
                    <a:lnTo>
                      <a:pt x="35" y="67"/>
                    </a:lnTo>
                    <a:lnTo>
                      <a:pt x="19" y="58"/>
                    </a:lnTo>
                    <a:lnTo>
                      <a:pt x="13" y="54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33" y="10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6" y="21"/>
                    </a:lnTo>
                    <a:lnTo>
                      <a:pt x="48" y="25"/>
                    </a:lnTo>
                    <a:lnTo>
                      <a:pt x="56" y="27"/>
                    </a:lnTo>
                    <a:lnTo>
                      <a:pt x="63" y="29"/>
                    </a:lnTo>
                    <a:lnTo>
                      <a:pt x="65" y="31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71" y="41"/>
                    </a:lnTo>
                    <a:lnTo>
                      <a:pt x="75" y="42"/>
                    </a:lnTo>
                    <a:lnTo>
                      <a:pt x="77" y="44"/>
                    </a:lnTo>
                    <a:lnTo>
                      <a:pt x="88" y="46"/>
                    </a:lnTo>
                    <a:lnTo>
                      <a:pt x="102" y="48"/>
                    </a:lnTo>
                    <a:lnTo>
                      <a:pt x="104" y="52"/>
                    </a:lnTo>
                    <a:lnTo>
                      <a:pt x="106" y="54"/>
                    </a:lnTo>
                    <a:lnTo>
                      <a:pt x="113" y="56"/>
                    </a:lnTo>
                    <a:lnTo>
                      <a:pt x="121" y="58"/>
                    </a:lnTo>
                    <a:lnTo>
                      <a:pt x="123" y="62"/>
                    </a:lnTo>
                    <a:lnTo>
                      <a:pt x="125" y="64"/>
                    </a:lnTo>
                    <a:lnTo>
                      <a:pt x="127" y="66"/>
                    </a:lnTo>
                    <a:lnTo>
                      <a:pt x="131" y="69"/>
                    </a:lnTo>
                    <a:lnTo>
                      <a:pt x="132" y="71"/>
                    </a:lnTo>
                    <a:lnTo>
                      <a:pt x="134" y="73"/>
                    </a:lnTo>
                    <a:lnTo>
                      <a:pt x="134" y="83"/>
                    </a:lnTo>
                    <a:lnTo>
                      <a:pt x="134" y="92"/>
                    </a:lnTo>
                    <a:lnTo>
                      <a:pt x="132" y="94"/>
                    </a:lnTo>
                    <a:lnTo>
                      <a:pt x="131" y="98"/>
                    </a:lnTo>
                    <a:lnTo>
                      <a:pt x="131" y="102"/>
                    </a:lnTo>
                    <a:lnTo>
                      <a:pt x="131" y="108"/>
                    </a:lnTo>
                    <a:lnTo>
                      <a:pt x="132" y="110"/>
                    </a:lnTo>
                    <a:lnTo>
                      <a:pt x="134" y="112"/>
                    </a:lnTo>
                    <a:lnTo>
                      <a:pt x="134" y="117"/>
                    </a:lnTo>
                    <a:lnTo>
                      <a:pt x="134" y="121"/>
                    </a:lnTo>
                    <a:lnTo>
                      <a:pt x="132" y="123"/>
                    </a:lnTo>
                    <a:lnTo>
                      <a:pt x="131" y="127"/>
                    </a:lnTo>
                    <a:lnTo>
                      <a:pt x="131" y="131"/>
                    </a:lnTo>
                    <a:lnTo>
                      <a:pt x="131" y="137"/>
                    </a:lnTo>
                    <a:lnTo>
                      <a:pt x="132" y="138"/>
                    </a:lnTo>
                    <a:lnTo>
                      <a:pt x="134" y="140"/>
                    </a:lnTo>
                    <a:lnTo>
                      <a:pt x="134" y="146"/>
                    </a:lnTo>
                    <a:lnTo>
                      <a:pt x="134" y="150"/>
                    </a:lnTo>
                    <a:lnTo>
                      <a:pt x="132" y="154"/>
                    </a:lnTo>
                    <a:lnTo>
                      <a:pt x="131" y="156"/>
                    </a:lnTo>
                    <a:lnTo>
                      <a:pt x="127" y="161"/>
                    </a:lnTo>
                    <a:lnTo>
                      <a:pt x="125" y="169"/>
                    </a:lnTo>
                    <a:lnTo>
                      <a:pt x="123" y="173"/>
                    </a:lnTo>
                    <a:lnTo>
                      <a:pt x="121" y="175"/>
                    </a:lnTo>
                    <a:lnTo>
                      <a:pt x="117" y="177"/>
                    </a:lnTo>
                    <a:lnTo>
                      <a:pt x="115" y="179"/>
                    </a:lnTo>
                    <a:lnTo>
                      <a:pt x="113" y="183"/>
                    </a:lnTo>
                    <a:lnTo>
                      <a:pt x="111" y="184"/>
                    </a:lnTo>
                    <a:lnTo>
                      <a:pt x="107" y="186"/>
                    </a:lnTo>
                    <a:lnTo>
                      <a:pt x="106" y="190"/>
                    </a:lnTo>
                    <a:lnTo>
                      <a:pt x="104" y="192"/>
                    </a:lnTo>
                    <a:lnTo>
                      <a:pt x="102" y="194"/>
                    </a:lnTo>
                    <a:lnTo>
                      <a:pt x="98" y="198"/>
                    </a:lnTo>
                    <a:lnTo>
                      <a:pt x="96" y="204"/>
                    </a:lnTo>
                    <a:lnTo>
                      <a:pt x="90" y="204"/>
                    </a:lnTo>
                    <a:lnTo>
                      <a:pt x="86" y="20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1" name="Freeform 54"/>
              <p:cNvSpPr>
                <a:spLocks/>
              </p:cNvSpPr>
              <p:nvPr/>
            </p:nvSpPr>
            <p:spPr bwMode="auto">
              <a:xfrm>
                <a:off x="1781727" y="4229214"/>
                <a:ext cx="188990" cy="220583"/>
              </a:xfrm>
              <a:custGeom>
                <a:avLst/>
                <a:gdLst>
                  <a:gd name="T0" fmla="*/ 2147483647 w 143"/>
                  <a:gd name="T1" fmla="*/ 2147483647 h 175"/>
                  <a:gd name="T2" fmla="*/ 2147483647 w 143"/>
                  <a:gd name="T3" fmla="*/ 2147483647 h 175"/>
                  <a:gd name="T4" fmla="*/ 2147483647 w 143"/>
                  <a:gd name="T5" fmla="*/ 2147483647 h 175"/>
                  <a:gd name="T6" fmla="*/ 2147483647 w 143"/>
                  <a:gd name="T7" fmla="*/ 2147483647 h 175"/>
                  <a:gd name="T8" fmla="*/ 2147483647 w 143"/>
                  <a:gd name="T9" fmla="*/ 2147483647 h 175"/>
                  <a:gd name="T10" fmla="*/ 2147483647 w 143"/>
                  <a:gd name="T11" fmla="*/ 2147483647 h 175"/>
                  <a:gd name="T12" fmla="*/ 2147483647 w 143"/>
                  <a:gd name="T13" fmla="*/ 2147483647 h 175"/>
                  <a:gd name="T14" fmla="*/ 2147483647 w 143"/>
                  <a:gd name="T15" fmla="*/ 2147483647 h 175"/>
                  <a:gd name="T16" fmla="*/ 2147483647 w 143"/>
                  <a:gd name="T17" fmla="*/ 2147483647 h 175"/>
                  <a:gd name="T18" fmla="*/ 2147483647 w 143"/>
                  <a:gd name="T19" fmla="*/ 2147483647 h 175"/>
                  <a:gd name="T20" fmla="*/ 2147483647 w 143"/>
                  <a:gd name="T21" fmla="*/ 2147483647 h 175"/>
                  <a:gd name="T22" fmla="*/ 2147483647 w 143"/>
                  <a:gd name="T23" fmla="*/ 2147483647 h 175"/>
                  <a:gd name="T24" fmla="*/ 2147483647 w 143"/>
                  <a:gd name="T25" fmla="*/ 2147483647 h 175"/>
                  <a:gd name="T26" fmla="*/ 2147483647 w 143"/>
                  <a:gd name="T27" fmla="*/ 2147483647 h 175"/>
                  <a:gd name="T28" fmla="*/ 2147483647 w 143"/>
                  <a:gd name="T29" fmla="*/ 2147483647 h 175"/>
                  <a:gd name="T30" fmla="*/ 2147483647 w 143"/>
                  <a:gd name="T31" fmla="*/ 2147483647 h 175"/>
                  <a:gd name="T32" fmla="*/ 2147483647 w 143"/>
                  <a:gd name="T33" fmla="*/ 2147483647 h 175"/>
                  <a:gd name="T34" fmla="*/ 2147483647 w 143"/>
                  <a:gd name="T35" fmla="*/ 2147483647 h 175"/>
                  <a:gd name="T36" fmla="*/ 2147483647 w 143"/>
                  <a:gd name="T37" fmla="*/ 2147483647 h 175"/>
                  <a:gd name="T38" fmla="*/ 2147483647 w 143"/>
                  <a:gd name="T39" fmla="*/ 2147483647 h 175"/>
                  <a:gd name="T40" fmla="*/ 2147483647 w 143"/>
                  <a:gd name="T41" fmla="*/ 2147483647 h 175"/>
                  <a:gd name="T42" fmla="*/ 2147483647 w 143"/>
                  <a:gd name="T43" fmla="*/ 2147483647 h 175"/>
                  <a:gd name="T44" fmla="*/ 2147483647 w 143"/>
                  <a:gd name="T45" fmla="*/ 2147483647 h 175"/>
                  <a:gd name="T46" fmla="*/ 2147483647 w 143"/>
                  <a:gd name="T47" fmla="*/ 2147483647 h 175"/>
                  <a:gd name="T48" fmla="*/ 2147483647 w 143"/>
                  <a:gd name="T49" fmla="*/ 2147483647 h 175"/>
                  <a:gd name="T50" fmla="*/ 2147483647 w 143"/>
                  <a:gd name="T51" fmla="*/ 2147483647 h 175"/>
                  <a:gd name="T52" fmla="*/ 2147483647 w 143"/>
                  <a:gd name="T53" fmla="*/ 2147483647 h 175"/>
                  <a:gd name="T54" fmla="*/ 2147483647 w 143"/>
                  <a:gd name="T55" fmla="*/ 2147483647 h 175"/>
                  <a:gd name="T56" fmla="*/ 2147483647 w 143"/>
                  <a:gd name="T57" fmla="*/ 2147483647 h 175"/>
                  <a:gd name="T58" fmla="*/ 2147483647 w 143"/>
                  <a:gd name="T59" fmla="*/ 2147483647 h 175"/>
                  <a:gd name="T60" fmla="*/ 2147483647 w 143"/>
                  <a:gd name="T61" fmla="*/ 2147483647 h 175"/>
                  <a:gd name="T62" fmla="*/ 2147483647 w 143"/>
                  <a:gd name="T63" fmla="*/ 2147483647 h 175"/>
                  <a:gd name="T64" fmla="*/ 2147483647 w 143"/>
                  <a:gd name="T65" fmla="*/ 2147483647 h 175"/>
                  <a:gd name="T66" fmla="*/ 2147483647 w 143"/>
                  <a:gd name="T67" fmla="*/ 2147483647 h 175"/>
                  <a:gd name="T68" fmla="*/ 2147483647 w 143"/>
                  <a:gd name="T69" fmla="*/ 2147483647 h 175"/>
                  <a:gd name="T70" fmla="*/ 2147483647 w 143"/>
                  <a:gd name="T71" fmla="*/ 2147483647 h 175"/>
                  <a:gd name="T72" fmla="*/ 2147483647 w 143"/>
                  <a:gd name="T73" fmla="*/ 2147483647 h 175"/>
                  <a:gd name="T74" fmla="*/ 2147483647 w 143"/>
                  <a:gd name="T75" fmla="*/ 2147483647 h 1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"/>
                  <a:gd name="T115" fmla="*/ 0 h 175"/>
                  <a:gd name="T116" fmla="*/ 143 w 143"/>
                  <a:gd name="T117" fmla="*/ 175 h 1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" h="175">
                    <a:moveTo>
                      <a:pt x="53" y="175"/>
                    </a:moveTo>
                    <a:lnTo>
                      <a:pt x="49" y="173"/>
                    </a:lnTo>
                    <a:lnTo>
                      <a:pt x="48" y="171"/>
                    </a:lnTo>
                    <a:lnTo>
                      <a:pt x="40" y="164"/>
                    </a:lnTo>
                    <a:lnTo>
                      <a:pt x="32" y="156"/>
                    </a:lnTo>
                    <a:lnTo>
                      <a:pt x="30" y="154"/>
                    </a:lnTo>
                    <a:lnTo>
                      <a:pt x="28" y="150"/>
                    </a:lnTo>
                    <a:lnTo>
                      <a:pt x="26" y="142"/>
                    </a:lnTo>
                    <a:lnTo>
                      <a:pt x="23" y="137"/>
                    </a:lnTo>
                    <a:lnTo>
                      <a:pt x="21" y="135"/>
                    </a:lnTo>
                    <a:lnTo>
                      <a:pt x="19" y="131"/>
                    </a:lnTo>
                    <a:lnTo>
                      <a:pt x="17" y="123"/>
                    </a:lnTo>
                    <a:lnTo>
                      <a:pt x="15" y="118"/>
                    </a:lnTo>
                    <a:lnTo>
                      <a:pt x="11" y="114"/>
                    </a:lnTo>
                    <a:lnTo>
                      <a:pt x="9" y="112"/>
                    </a:lnTo>
                    <a:lnTo>
                      <a:pt x="7" y="104"/>
                    </a:lnTo>
                    <a:lnTo>
                      <a:pt x="3" y="98"/>
                    </a:lnTo>
                    <a:lnTo>
                      <a:pt x="1" y="94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5"/>
                    </a:lnTo>
                    <a:lnTo>
                      <a:pt x="9" y="83"/>
                    </a:lnTo>
                    <a:lnTo>
                      <a:pt x="11" y="81"/>
                    </a:lnTo>
                    <a:lnTo>
                      <a:pt x="15" y="79"/>
                    </a:lnTo>
                    <a:lnTo>
                      <a:pt x="17" y="52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3" y="22"/>
                    </a:lnTo>
                    <a:lnTo>
                      <a:pt x="30" y="18"/>
                    </a:lnTo>
                    <a:lnTo>
                      <a:pt x="38" y="16"/>
                    </a:lnTo>
                    <a:lnTo>
                      <a:pt x="40" y="12"/>
                    </a:lnTo>
                    <a:lnTo>
                      <a:pt x="44" y="10"/>
                    </a:lnTo>
                    <a:lnTo>
                      <a:pt x="46" y="8"/>
                    </a:lnTo>
                    <a:lnTo>
                      <a:pt x="48" y="6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7" y="6"/>
                    </a:lnTo>
                    <a:lnTo>
                      <a:pt x="69" y="8"/>
                    </a:lnTo>
                    <a:lnTo>
                      <a:pt x="82" y="10"/>
                    </a:lnTo>
                    <a:lnTo>
                      <a:pt x="84" y="12"/>
                    </a:lnTo>
                    <a:lnTo>
                      <a:pt x="86" y="16"/>
                    </a:lnTo>
                    <a:lnTo>
                      <a:pt x="88" y="18"/>
                    </a:lnTo>
                    <a:lnTo>
                      <a:pt x="92" y="22"/>
                    </a:lnTo>
                    <a:lnTo>
                      <a:pt x="94" y="23"/>
                    </a:lnTo>
                    <a:lnTo>
                      <a:pt x="96" y="25"/>
                    </a:lnTo>
                    <a:lnTo>
                      <a:pt x="101" y="25"/>
                    </a:lnTo>
                    <a:lnTo>
                      <a:pt x="105" y="25"/>
                    </a:lnTo>
                    <a:lnTo>
                      <a:pt x="109" y="23"/>
                    </a:lnTo>
                    <a:lnTo>
                      <a:pt x="111" y="22"/>
                    </a:lnTo>
                    <a:lnTo>
                      <a:pt x="124" y="25"/>
                    </a:lnTo>
                    <a:lnTo>
                      <a:pt x="140" y="29"/>
                    </a:lnTo>
                    <a:lnTo>
                      <a:pt x="142" y="33"/>
                    </a:lnTo>
                    <a:lnTo>
                      <a:pt x="143" y="35"/>
                    </a:lnTo>
                    <a:lnTo>
                      <a:pt x="142" y="37"/>
                    </a:lnTo>
                    <a:lnTo>
                      <a:pt x="140" y="39"/>
                    </a:lnTo>
                    <a:lnTo>
                      <a:pt x="138" y="58"/>
                    </a:lnTo>
                    <a:lnTo>
                      <a:pt x="138" y="75"/>
                    </a:lnTo>
                    <a:lnTo>
                      <a:pt x="136" y="94"/>
                    </a:lnTo>
                    <a:lnTo>
                      <a:pt x="136" y="112"/>
                    </a:lnTo>
                    <a:lnTo>
                      <a:pt x="132" y="114"/>
                    </a:lnTo>
                    <a:lnTo>
                      <a:pt x="130" y="118"/>
                    </a:lnTo>
                    <a:lnTo>
                      <a:pt x="128" y="129"/>
                    </a:lnTo>
                    <a:lnTo>
                      <a:pt x="124" y="141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03" y="154"/>
                    </a:lnTo>
                    <a:lnTo>
                      <a:pt x="86" y="160"/>
                    </a:lnTo>
                    <a:lnTo>
                      <a:pt x="84" y="164"/>
                    </a:lnTo>
                    <a:lnTo>
                      <a:pt x="82" y="165"/>
                    </a:lnTo>
                    <a:lnTo>
                      <a:pt x="78" y="167"/>
                    </a:lnTo>
                    <a:lnTo>
                      <a:pt x="76" y="171"/>
                    </a:lnTo>
                    <a:lnTo>
                      <a:pt x="74" y="173"/>
                    </a:lnTo>
                    <a:lnTo>
                      <a:pt x="72" y="175"/>
                    </a:lnTo>
                    <a:lnTo>
                      <a:pt x="63" y="175"/>
                    </a:lnTo>
                    <a:lnTo>
                      <a:pt x="53" y="175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2" name="Freeform 55"/>
              <p:cNvSpPr>
                <a:spLocks/>
              </p:cNvSpPr>
              <p:nvPr/>
            </p:nvSpPr>
            <p:spPr bwMode="auto">
              <a:xfrm>
                <a:off x="1639986" y="4156808"/>
                <a:ext cx="206708" cy="185222"/>
              </a:xfrm>
              <a:custGeom>
                <a:avLst/>
                <a:gdLst>
                  <a:gd name="T0" fmla="*/ 2147483647 w 156"/>
                  <a:gd name="T1" fmla="*/ 2147483647 h 146"/>
                  <a:gd name="T2" fmla="*/ 2147483647 w 156"/>
                  <a:gd name="T3" fmla="*/ 2147483647 h 146"/>
                  <a:gd name="T4" fmla="*/ 2147483647 w 156"/>
                  <a:gd name="T5" fmla="*/ 2147483647 h 146"/>
                  <a:gd name="T6" fmla="*/ 2147483647 w 156"/>
                  <a:gd name="T7" fmla="*/ 2147483647 h 146"/>
                  <a:gd name="T8" fmla="*/ 2147483647 w 156"/>
                  <a:gd name="T9" fmla="*/ 2147483647 h 146"/>
                  <a:gd name="T10" fmla="*/ 2147483647 w 156"/>
                  <a:gd name="T11" fmla="*/ 2147483647 h 146"/>
                  <a:gd name="T12" fmla="*/ 2147483647 w 156"/>
                  <a:gd name="T13" fmla="*/ 2147483647 h 146"/>
                  <a:gd name="T14" fmla="*/ 2147483647 w 156"/>
                  <a:gd name="T15" fmla="*/ 2147483647 h 146"/>
                  <a:gd name="T16" fmla="*/ 2147483647 w 156"/>
                  <a:gd name="T17" fmla="*/ 2147483647 h 146"/>
                  <a:gd name="T18" fmla="*/ 2147483647 w 156"/>
                  <a:gd name="T19" fmla="*/ 2147483647 h 146"/>
                  <a:gd name="T20" fmla="*/ 2147483647 w 156"/>
                  <a:gd name="T21" fmla="*/ 2147483647 h 146"/>
                  <a:gd name="T22" fmla="*/ 0 w 156"/>
                  <a:gd name="T23" fmla="*/ 2147483647 h 146"/>
                  <a:gd name="T24" fmla="*/ 2147483647 w 156"/>
                  <a:gd name="T25" fmla="*/ 2147483647 h 146"/>
                  <a:gd name="T26" fmla="*/ 2147483647 w 156"/>
                  <a:gd name="T27" fmla="*/ 2147483647 h 146"/>
                  <a:gd name="T28" fmla="*/ 2147483647 w 156"/>
                  <a:gd name="T29" fmla="*/ 2147483647 h 146"/>
                  <a:gd name="T30" fmla="*/ 2147483647 w 156"/>
                  <a:gd name="T31" fmla="*/ 2147483647 h 146"/>
                  <a:gd name="T32" fmla="*/ 2147483647 w 156"/>
                  <a:gd name="T33" fmla="*/ 2147483647 h 146"/>
                  <a:gd name="T34" fmla="*/ 2147483647 w 156"/>
                  <a:gd name="T35" fmla="*/ 2147483647 h 146"/>
                  <a:gd name="T36" fmla="*/ 2147483647 w 156"/>
                  <a:gd name="T37" fmla="*/ 2147483647 h 146"/>
                  <a:gd name="T38" fmla="*/ 2147483647 w 156"/>
                  <a:gd name="T39" fmla="*/ 2147483647 h 146"/>
                  <a:gd name="T40" fmla="*/ 2147483647 w 156"/>
                  <a:gd name="T41" fmla="*/ 2147483647 h 146"/>
                  <a:gd name="T42" fmla="*/ 2147483647 w 156"/>
                  <a:gd name="T43" fmla="*/ 2147483647 h 146"/>
                  <a:gd name="T44" fmla="*/ 2147483647 w 156"/>
                  <a:gd name="T45" fmla="*/ 2147483647 h 146"/>
                  <a:gd name="T46" fmla="*/ 2147483647 w 156"/>
                  <a:gd name="T47" fmla="*/ 2147483647 h 146"/>
                  <a:gd name="T48" fmla="*/ 2147483647 w 156"/>
                  <a:gd name="T49" fmla="*/ 0 h 146"/>
                  <a:gd name="T50" fmla="*/ 2147483647 w 156"/>
                  <a:gd name="T51" fmla="*/ 2147483647 h 146"/>
                  <a:gd name="T52" fmla="*/ 2147483647 w 156"/>
                  <a:gd name="T53" fmla="*/ 2147483647 h 146"/>
                  <a:gd name="T54" fmla="*/ 2147483647 w 156"/>
                  <a:gd name="T55" fmla="*/ 2147483647 h 146"/>
                  <a:gd name="T56" fmla="*/ 2147483647 w 156"/>
                  <a:gd name="T57" fmla="*/ 2147483647 h 146"/>
                  <a:gd name="T58" fmla="*/ 2147483647 w 156"/>
                  <a:gd name="T59" fmla="*/ 2147483647 h 146"/>
                  <a:gd name="T60" fmla="*/ 2147483647 w 156"/>
                  <a:gd name="T61" fmla="*/ 2147483647 h 146"/>
                  <a:gd name="T62" fmla="*/ 2147483647 w 156"/>
                  <a:gd name="T63" fmla="*/ 2147483647 h 146"/>
                  <a:gd name="T64" fmla="*/ 2147483647 w 156"/>
                  <a:gd name="T65" fmla="*/ 2147483647 h 146"/>
                  <a:gd name="T66" fmla="*/ 2147483647 w 156"/>
                  <a:gd name="T67" fmla="*/ 2147483647 h 146"/>
                  <a:gd name="T68" fmla="*/ 2147483647 w 156"/>
                  <a:gd name="T69" fmla="*/ 2147483647 h 146"/>
                  <a:gd name="T70" fmla="*/ 2147483647 w 156"/>
                  <a:gd name="T71" fmla="*/ 2147483647 h 146"/>
                  <a:gd name="T72" fmla="*/ 2147483647 w 156"/>
                  <a:gd name="T73" fmla="*/ 2147483647 h 146"/>
                  <a:gd name="T74" fmla="*/ 2147483647 w 156"/>
                  <a:gd name="T75" fmla="*/ 2147483647 h 146"/>
                  <a:gd name="T76" fmla="*/ 2147483647 w 156"/>
                  <a:gd name="T77" fmla="*/ 2147483647 h 1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6"/>
                  <a:gd name="T118" fmla="*/ 0 h 146"/>
                  <a:gd name="T119" fmla="*/ 156 w 156"/>
                  <a:gd name="T120" fmla="*/ 146 h 1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6" h="146">
                    <a:moveTo>
                      <a:pt x="92" y="146"/>
                    </a:moveTo>
                    <a:lnTo>
                      <a:pt x="90" y="142"/>
                    </a:lnTo>
                    <a:lnTo>
                      <a:pt x="88" y="140"/>
                    </a:lnTo>
                    <a:lnTo>
                      <a:pt x="81" y="132"/>
                    </a:lnTo>
                    <a:lnTo>
                      <a:pt x="73" y="127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5" y="113"/>
                    </a:lnTo>
                    <a:lnTo>
                      <a:pt x="63" y="107"/>
                    </a:lnTo>
                    <a:lnTo>
                      <a:pt x="62" y="104"/>
                    </a:lnTo>
                    <a:lnTo>
                      <a:pt x="60" y="102"/>
                    </a:lnTo>
                    <a:lnTo>
                      <a:pt x="56" y="100"/>
                    </a:lnTo>
                    <a:lnTo>
                      <a:pt x="54" y="96"/>
                    </a:lnTo>
                    <a:lnTo>
                      <a:pt x="52" y="94"/>
                    </a:lnTo>
                    <a:lnTo>
                      <a:pt x="50" y="92"/>
                    </a:lnTo>
                    <a:lnTo>
                      <a:pt x="42" y="90"/>
                    </a:lnTo>
                    <a:lnTo>
                      <a:pt x="35" y="86"/>
                    </a:lnTo>
                    <a:lnTo>
                      <a:pt x="33" y="84"/>
                    </a:lnTo>
                    <a:lnTo>
                      <a:pt x="31" y="82"/>
                    </a:lnTo>
                    <a:lnTo>
                      <a:pt x="17" y="75"/>
                    </a:lnTo>
                    <a:lnTo>
                      <a:pt x="6" y="67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4" y="52"/>
                    </a:lnTo>
                    <a:lnTo>
                      <a:pt x="6" y="48"/>
                    </a:lnTo>
                    <a:lnTo>
                      <a:pt x="17" y="46"/>
                    </a:lnTo>
                    <a:lnTo>
                      <a:pt x="31" y="44"/>
                    </a:lnTo>
                    <a:lnTo>
                      <a:pt x="33" y="40"/>
                    </a:lnTo>
                    <a:lnTo>
                      <a:pt x="35" y="38"/>
                    </a:lnTo>
                    <a:lnTo>
                      <a:pt x="37" y="31"/>
                    </a:lnTo>
                    <a:lnTo>
                      <a:pt x="40" y="25"/>
                    </a:lnTo>
                    <a:lnTo>
                      <a:pt x="42" y="21"/>
                    </a:lnTo>
                    <a:lnTo>
                      <a:pt x="44" y="19"/>
                    </a:lnTo>
                    <a:lnTo>
                      <a:pt x="46" y="11"/>
                    </a:lnTo>
                    <a:lnTo>
                      <a:pt x="50" y="6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0" y="6"/>
                    </a:lnTo>
                    <a:lnTo>
                      <a:pt x="79" y="9"/>
                    </a:lnTo>
                    <a:lnTo>
                      <a:pt x="98" y="13"/>
                    </a:lnTo>
                    <a:lnTo>
                      <a:pt x="100" y="11"/>
                    </a:lnTo>
                    <a:lnTo>
                      <a:pt x="102" y="9"/>
                    </a:lnTo>
                    <a:lnTo>
                      <a:pt x="106" y="8"/>
                    </a:lnTo>
                    <a:lnTo>
                      <a:pt x="108" y="6"/>
                    </a:lnTo>
                    <a:lnTo>
                      <a:pt x="109" y="2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29" y="15"/>
                    </a:lnTo>
                    <a:lnTo>
                      <a:pt x="131" y="29"/>
                    </a:lnTo>
                    <a:lnTo>
                      <a:pt x="134" y="31"/>
                    </a:lnTo>
                    <a:lnTo>
                      <a:pt x="136" y="34"/>
                    </a:lnTo>
                    <a:lnTo>
                      <a:pt x="146" y="36"/>
                    </a:lnTo>
                    <a:lnTo>
                      <a:pt x="156" y="38"/>
                    </a:lnTo>
                    <a:lnTo>
                      <a:pt x="156" y="46"/>
                    </a:lnTo>
                    <a:lnTo>
                      <a:pt x="156" y="54"/>
                    </a:lnTo>
                    <a:lnTo>
                      <a:pt x="154" y="56"/>
                    </a:lnTo>
                    <a:lnTo>
                      <a:pt x="152" y="57"/>
                    </a:lnTo>
                    <a:lnTo>
                      <a:pt x="148" y="59"/>
                    </a:lnTo>
                    <a:lnTo>
                      <a:pt x="146" y="63"/>
                    </a:lnTo>
                    <a:lnTo>
                      <a:pt x="144" y="65"/>
                    </a:lnTo>
                    <a:lnTo>
                      <a:pt x="140" y="67"/>
                    </a:lnTo>
                    <a:lnTo>
                      <a:pt x="134" y="69"/>
                    </a:lnTo>
                    <a:lnTo>
                      <a:pt x="127" y="73"/>
                    </a:lnTo>
                    <a:lnTo>
                      <a:pt x="125" y="75"/>
                    </a:lnTo>
                    <a:lnTo>
                      <a:pt x="123" y="79"/>
                    </a:lnTo>
                    <a:lnTo>
                      <a:pt x="119" y="104"/>
                    </a:lnTo>
                    <a:lnTo>
                      <a:pt x="117" y="130"/>
                    </a:lnTo>
                    <a:lnTo>
                      <a:pt x="115" y="132"/>
                    </a:lnTo>
                    <a:lnTo>
                      <a:pt x="111" y="136"/>
                    </a:lnTo>
                    <a:lnTo>
                      <a:pt x="109" y="138"/>
                    </a:lnTo>
                    <a:lnTo>
                      <a:pt x="108" y="140"/>
                    </a:lnTo>
                    <a:lnTo>
                      <a:pt x="106" y="142"/>
                    </a:lnTo>
                    <a:lnTo>
                      <a:pt x="102" y="146"/>
                    </a:lnTo>
                    <a:lnTo>
                      <a:pt x="98" y="146"/>
                    </a:lnTo>
                    <a:lnTo>
                      <a:pt x="92" y="146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3" name="Freeform 56"/>
              <p:cNvSpPr>
                <a:spLocks/>
              </p:cNvSpPr>
              <p:nvPr/>
            </p:nvSpPr>
            <p:spPr bwMode="auto">
              <a:xfrm>
                <a:off x="1414083" y="4084403"/>
                <a:ext cx="225902" cy="207112"/>
              </a:xfrm>
              <a:custGeom>
                <a:avLst/>
                <a:gdLst>
                  <a:gd name="T0" fmla="*/ 2147483647 w 173"/>
                  <a:gd name="T1" fmla="*/ 2147483647 h 165"/>
                  <a:gd name="T2" fmla="*/ 2147483647 w 173"/>
                  <a:gd name="T3" fmla="*/ 2147483647 h 165"/>
                  <a:gd name="T4" fmla="*/ 2147483647 w 173"/>
                  <a:gd name="T5" fmla="*/ 2147483647 h 165"/>
                  <a:gd name="T6" fmla="*/ 2147483647 w 173"/>
                  <a:gd name="T7" fmla="*/ 2147483647 h 165"/>
                  <a:gd name="T8" fmla="*/ 2147483647 w 173"/>
                  <a:gd name="T9" fmla="*/ 2147483647 h 165"/>
                  <a:gd name="T10" fmla="*/ 2147483647 w 173"/>
                  <a:gd name="T11" fmla="*/ 2147483647 h 165"/>
                  <a:gd name="T12" fmla="*/ 2147483647 w 173"/>
                  <a:gd name="T13" fmla="*/ 2147483647 h 165"/>
                  <a:gd name="T14" fmla="*/ 2147483647 w 173"/>
                  <a:gd name="T15" fmla="*/ 2147483647 h 165"/>
                  <a:gd name="T16" fmla="*/ 2147483647 w 173"/>
                  <a:gd name="T17" fmla="*/ 2147483647 h 165"/>
                  <a:gd name="T18" fmla="*/ 2147483647 w 173"/>
                  <a:gd name="T19" fmla="*/ 2147483647 h 165"/>
                  <a:gd name="T20" fmla="*/ 2147483647 w 173"/>
                  <a:gd name="T21" fmla="*/ 2147483647 h 165"/>
                  <a:gd name="T22" fmla="*/ 2147483647 w 173"/>
                  <a:gd name="T23" fmla="*/ 2147483647 h 165"/>
                  <a:gd name="T24" fmla="*/ 2147483647 w 173"/>
                  <a:gd name="T25" fmla="*/ 2147483647 h 165"/>
                  <a:gd name="T26" fmla="*/ 2147483647 w 173"/>
                  <a:gd name="T27" fmla="*/ 2147483647 h 165"/>
                  <a:gd name="T28" fmla="*/ 2147483647 w 173"/>
                  <a:gd name="T29" fmla="*/ 2147483647 h 165"/>
                  <a:gd name="T30" fmla="*/ 2147483647 w 173"/>
                  <a:gd name="T31" fmla="*/ 2147483647 h 165"/>
                  <a:gd name="T32" fmla="*/ 2147483647 w 173"/>
                  <a:gd name="T33" fmla="*/ 2147483647 h 165"/>
                  <a:gd name="T34" fmla="*/ 2147483647 w 173"/>
                  <a:gd name="T35" fmla="*/ 2147483647 h 165"/>
                  <a:gd name="T36" fmla="*/ 2147483647 w 173"/>
                  <a:gd name="T37" fmla="*/ 2147483647 h 165"/>
                  <a:gd name="T38" fmla="*/ 2147483647 w 173"/>
                  <a:gd name="T39" fmla="*/ 2147483647 h 165"/>
                  <a:gd name="T40" fmla="*/ 2147483647 w 173"/>
                  <a:gd name="T41" fmla="*/ 2147483647 h 165"/>
                  <a:gd name="T42" fmla="*/ 2147483647 w 173"/>
                  <a:gd name="T43" fmla="*/ 2147483647 h 165"/>
                  <a:gd name="T44" fmla="*/ 2147483647 w 173"/>
                  <a:gd name="T45" fmla="*/ 2147483647 h 165"/>
                  <a:gd name="T46" fmla="*/ 2147483647 w 173"/>
                  <a:gd name="T47" fmla="*/ 0 h 165"/>
                  <a:gd name="T48" fmla="*/ 2147483647 w 173"/>
                  <a:gd name="T49" fmla="*/ 0 h 165"/>
                  <a:gd name="T50" fmla="*/ 2147483647 w 173"/>
                  <a:gd name="T51" fmla="*/ 2147483647 h 165"/>
                  <a:gd name="T52" fmla="*/ 2147483647 w 173"/>
                  <a:gd name="T53" fmla="*/ 2147483647 h 165"/>
                  <a:gd name="T54" fmla="*/ 2147483647 w 173"/>
                  <a:gd name="T55" fmla="*/ 2147483647 h 165"/>
                  <a:gd name="T56" fmla="*/ 2147483647 w 173"/>
                  <a:gd name="T57" fmla="*/ 2147483647 h 165"/>
                  <a:gd name="T58" fmla="*/ 2147483647 w 173"/>
                  <a:gd name="T59" fmla="*/ 2147483647 h 165"/>
                  <a:gd name="T60" fmla="*/ 2147483647 w 173"/>
                  <a:gd name="T61" fmla="*/ 2147483647 h 165"/>
                  <a:gd name="T62" fmla="*/ 2147483647 w 173"/>
                  <a:gd name="T63" fmla="*/ 2147483647 h 165"/>
                  <a:gd name="T64" fmla="*/ 2147483647 w 173"/>
                  <a:gd name="T65" fmla="*/ 2147483647 h 165"/>
                  <a:gd name="T66" fmla="*/ 2147483647 w 173"/>
                  <a:gd name="T67" fmla="*/ 2147483647 h 165"/>
                  <a:gd name="T68" fmla="*/ 2147483647 w 173"/>
                  <a:gd name="T69" fmla="*/ 2147483647 h 165"/>
                  <a:gd name="T70" fmla="*/ 2147483647 w 173"/>
                  <a:gd name="T71" fmla="*/ 2147483647 h 165"/>
                  <a:gd name="T72" fmla="*/ 2147483647 w 173"/>
                  <a:gd name="T73" fmla="*/ 2147483647 h 165"/>
                  <a:gd name="T74" fmla="*/ 2147483647 w 173"/>
                  <a:gd name="T75" fmla="*/ 2147483647 h 165"/>
                  <a:gd name="T76" fmla="*/ 2147483647 w 173"/>
                  <a:gd name="T77" fmla="*/ 2147483647 h 165"/>
                  <a:gd name="T78" fmla="*/ 2147483647 w 173"/>
                  <a:gd name="T79" fmla="*/ 2147483647 h 165"/>
                  <a:gd name="T80" fmla="*/ 2147483647 w 173"/>
                  <a:gd name="T81" fmla="*/ 2147483647 h 165"/>
                  <a:gd name="T82" fmla="*/ 2147483647 w 173"/>
                  <a:gd name="T83" fmla="*/ 2147483647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3"/>
                  <a:gd name="T127" fmla="*/ 0 h 165"/>
                  <a:gd name="T128" fmla="*/ 173 w 173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3" h="165">
                    <a:moveTo>
                      <a:pt x="150" y="165"/>
                    </a:moveTo>
                    <a:lnTo>
                      <a:pt x="148" y="162"/>
                    </a:lnTo>
                    <a:lnTo>
                      <a:pt x="144" y="160"/>
                    </a:lnTo>
                    <a:lnTo>
                      <a:pt x="142" y="158"/>
                    </a:lnTo>
                    <a:lnTo>
                      <a:pt x="141" y="154"/>
                    </a:lnTo>
                    <a:lnTo>
                      <a:pt x="137" y="152"/>
                    </a:lnTo>
                    <a:lnTo>
                      <a:pt x="135" y="150"/>
                    </a:lnTo>
                    <a:lnTo>
                      <a:pt x="127" y="148"/>
                    </a:lnTo>
                    <a:lnTo>
                      <a:pt x="121" y="144"/>
                    </a:lnTo>
                    <a:lnTo>
                      <a:pt x="117" y="142"/>
                    </a:lnTo>
                    <a:lnTo>
                      <a:pt x="116" y="140"/>
                    </a:lnTo>
                    <a:lnTo>
                      <a:pt x="104" y="138"/>
                    </a:lnTo>
                    <a:lnTo>
                      <a:pt x="93" y="137"/>
                    </a:lnTo>
                    <a:lnTo>
                      <a:pt x="89" y="133"/>
                    </a:lnTo>
                    <a:lnTo>
                      <a:pt x="87" y="131"/>
                    </a:lnTo>
                    <a:lnTo>
                      <a:pt x="85" y="127"/>
                    </a:lnTo>
                    <a:lnTo>
                      <a:pt x="81" y="125"/>
                    </a:lnTo>
                    <a:lnTo>
                      <a:pt x="79" y="123"/>
                    </a:lnTo>
                    <a:lnTo>
                      <a:pt x="77" y="121"/>
                    </a:lnTo>
                    <a:lnTo>
                      <a:pt x="70" y="117"/>
                    </a:lnTo>
                    <a:lnTo>
                      <a:pt x="64" y="115"/>
                    </a:lnTo>
                    <a:lnTo>
                      <a:pt x="60" y="114"/>
                    </a:lnTo>
                    <a:lnTo>
                      <a:pt x="58" y="112"/>
                    </a:lnTo>
                    <a:lnTo>
                      <a:pt x="56" y="110"/>
                    </a:lnTo>
                    <a:lnTo>
                      <a:pt x="52" y="106"/>
                    </a:lnTo>
                    <a:lnTo>
                      <a:pt x="50" y="104"/>
                    </a:lnTo>
                    <a:lnTo>
                      <a:pt x="48" y="102"/>
                    </a:lnTo>
                    <a:lnTo>
                      <a:pt x="39" y="98"/>
                    </a:lnTo>
                    <a:lnTo>
                      <a:pt x="29" y="96"/>
                    </a:lnTo>
                    <a:lnTo>
                      <a:pt x="29" y="92"/>
                    </a:lnTo>
                    <a:lnTo>
                      <a:pt x="29" y="87"/>
                    </a:lnTo>
                    <a:lnTo>
                      <a:pt x="22" y="73"/>
                    </a:lnTo>
                    <a:lnTo>
                      <a:pt x="14" y="58"/>
                    </a:lnTo>
                    <a:lnTo>
                      <a:pt x="6" y="43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9" y="10"/>
                    </a:lnTo>
                    <a:lnTo>
                      <a:pt x="33" y="4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75" y="0"/>
                    </a:lnTo>
                    <a:lnTo>
                      <a:pt x="102" y="0"/>
                    </a:lnTo>
                    <a:lnTo>
                      <a:pt x="104" y="2"/>
                    </a:lnTo>
                    <a:lnTo>
                      <a:pt x="106" y="4"/>
                    </a:lnTo>
                    <a:lnTo>
                      <a:pt x="108" y="18"/>
                    </a:lnTo>
                    <a:lnTo>
                      <a:pt x="112" y="29"/>
                    </a:lnTo>
                    <a:lnTo>
                      <a:pt x="114" y="31"/>
                    </a:lnTo>
                    <a:lnTo>
                      <a:pt x="116" y="33"/>
                    </a:lnTo>
                    <a:lnTo>
                      <a:pt x="123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5" y="43"/>
                    </a:lnTo>
                    <a:lnTo>
                      <a:pt x="137" y="50"/>
                    </a:lnTo>
                    <a:lnTo>
                      <a:pt x="141" y="58"/>
                    </a:lnTo>
                    <a:lnTo>
                      <a:pt x="142" y="60"/>
                    </a:lnTo>
                    <a:lnTo>
                      <a:pt x="144" y="64"/>
                    </a:lnTo>
                    <a:lnTo>
                      <a:pt x="148" y="79"/>
                    </a:lnTo>
                    <a:lnTo>
                      <a:pt x="150" y="96"/>
                    </a:lnTo>
                    <a:lnTo>
                      <a:pt x="152" y="98"/>
                    </a:lnTo>
                    <a:lnTo>
                      <a:pt x="154" y="102"/>
                    </a:lnTo>
                    <a:lnTo>
                      <a:pt x="158" y="104"/>
                    </a:lnTo>
                    <a:lnTo>
                      <a:pt x="160" y="106"/>
                    </a:lnTo>
                    <a:lnTo>
                      <a:pt x="162" y="110"/>
                    </a:lnTo>
                    <a:lnTo>
                      <a:pt x="164" y="112"/>
                    </a:lnTo>
                    <a:lnTo>
                      <a:pt x="165" y="119"/>
                    </a:lnTo>
                    <a:lnTo>
                      <a:pt x="169" y="125"/>
                    </a:lnTo>
                    <a:lnTo>
                      <a:pt x="171" y="127"/>
                    </a:lnTo>
                    <a:lnTo>
                      <a:pt x="173" y="131"/>
                    </a:lnTo>
                    <a:lnTo>
                      <a:pt x="173" y="135"/>
                    </a:lnTo>
                    <a:lnTo>
                      <a:pt x="173" y="140"/>
                    </a:lnTo>
                    <a:lnTo>
                      <a:pt x="171" y="142"/>
                    </a:lnTo>
                    <a:lnTo>
                      <a:pt x="169" y="144"/>
                    </a:lnTo>
                    <a:lnTo>
                      <a:pt x="162" y="152"/>
                    </a:lnTo>
                    <a:lnTo>
                      <a:pt x="154" y="160"/>
                    </a:lnTo>
                    <a:lnTo>
                      <a:pt x="152" y="162"/>
                    </a:lnTo>
                    <a:lnTo>
                      <a:pt x="150" y="16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4" name="Freeform 57"/>
              <p:cNvSpPr>
                <a:spLocks/>
              </p:cNvSpPr>
              <p:nvPr/>
            </p:nvSpPr>
            <p:spPr bwMode="auto">
              <a:xfrm>
                <a:off x="1818639" y="4072616"/>
                <a:ext cx="243620" cy="191958"/>
              </a:xfrm>
              <a:custGeom>
                <a:avLst/>
                <a:gdLst>
                  <a:gd name="T0" fmla="*/ 2147483647 w 185"/>
                  <a:gd name="T1" fmla="*/ 2147483647 h 153"/>
                  <a:gd name="T2" fmla="*/ 2147483647 w 185"/>
                  <a:gd name="T3" fmla="*/ 2147483647 h 153"/>
                  <a:gd name="T4" fmla="*/ 2147483647 w 185"/>
                  <a:gd name="T5" fmla="*/ 2147483647 h 153"/>
                  <a:gd name="T6" fmla="*/ 2147483647 w 185"/>
                  <a:gd name="T7" fmla="*/ 2147483647 h 153"/>
                  <a:gd name="T8" fmla="*/ 2147483647 w 185"/>
                  <a:gd name="T9" fmla="*/ 2147483647 h 153"/>
                  <a:gd name="T10" fmla="*/ 2147483647 w 185"/>
                  <a:gd name="T11" fmla="*/ 2147483647 h 153"/>
                  <a:gd name="T12" fmla="*/ 2147483647 w 185"/>
                  <a:gd name="T13" fmla="*/ 2147483647 h 153"/>
                  <a:gd name="T14" fmla="*/ 2147483647 w 185"/>
                  <a:gd name="T15" fmla="*/ 2147483647 h 153"/>
                  <a:gd name="T16" fmla="*/ 2147483647 w 185"/>
                  <a:gd name="T17" fmla="*/ 2147483647 h 153"/>
                  <a:gd name="T18" fmla="*/ 2147483647 w 185"/>
                  <a:gd name="T19" fmla="*/ 2147483647 h 153"/>
                  <a:gd name="T20" fmla="*/ 2147483647 w 185"/>
                  <a:gd name="T21" fmla="*/ 2147483647 h 153"/>
                  <a:gd name="T22" fmla="*/ 2147483647 w 185"/>
                  <a:gd name="T23" fmla="*/ 2147483647 h 153"/>
                  <a:gd name="T24" fmla="*/ 0 w 185"/>
                  <a:gd name="T25" fmla="*/ 2147483647 h 153"/>
                  <a:gd name="T26" fmla="*/ 2147483647 w 185"/>
                  <a:gd name="T27" fmla="*/ 2147483647 h 153"/>
                  <a:gd name="T28" fmla="*/ 2147483647 w 185"/>
                  <a:gd name="T29" fmla="*/ 2147483647 h 153"/>
                  <a:gd name="T30" fmla="*/ 2147483647 w 185"/>
                  <a:gd name="T31" fmla="*/ 2147483647 h 153"/>
                  <a:gd name="T32" fmla="*/ 2147483647 w 185"/>
                  <a:gd name="T33" fmla="*/ 2147483647 h 153"/>
                  <a:gd name="T34" fmla="*/ 2147483647 w 185"/>
                  <a:gd name="T35" fmla="*/ 2147483647 h 153"/>
                  <a:gd name="T36" fmla="*/ 2147483647 w 185"/>
                  <a:gd name="T37" fmla="*/ 2147483647 h 153"/>
                  <a:gd name="T38" fmla="*/ 2147483647 w 185"/>
                  <a:gd name="T39" fmla="*/ 0 h 153"/>
                  <a:gd name="T40" fmla="*/ 2147483647 w 185"/>
                  <a:gd name="T41" fmla="*/ 2147483647 h 153"/>
                  <a:gd name="T42" fmla="*/ 2147483647 w 185"/>
                  <a:gd name="T43" fmla="*/ 2147483647 h 153"/>
                  <a:gd name="T44" fmla="*/ 2147483647 w 185"/>
                  <a:gd name="T45" fmla="*/ 2147483647 h 153"/>
                  <a:gd name="T46" fmla="*/ 2147483647 w 185"/>
                  <a:gd name="T47" fmla="*/ 2147483647 h 153"/>
                  <a:gd name="T48" fmla="*/ 2147483647 w 185"/>
                  <a:gd name="T49" fmla="*/ 2147483647 h 153"/>
                  <a:gd name="T50" fmla="*/ 2147483647 w 185"/>
                  <a:gd name="T51" fmla="*/ 2147483647 h 153"/>
                  <a:gd name="T52" fmla="*/ 2147483647 w 185"/>
                  <a:gd name="T53" fmla="*/ 2147483647 h 153"/>
                  <a:gd name="T54" fmla="*/ 2147483647 w 185"/>
                  <a:gd name="T55" fmla="*/ 2147483647 h 153"/>
                  <a:gd name="T56" fmla="*/ 2147483647 w 185"/>
                  <a:gd name="T57" fmla="*/ 2147483647 h 153"/>
                  <a:gd name="T58" fmla="*/ 2147483647 w 185"/>
                  <a:gd name="T59" fmla="*/ 2147483647 h 153"/>
                  <a:gd name="T60" fmla="*/ 2147483647 w 185"/>
                  <a:gd name="T61" fmla="*/ 2147483647 h 153"/>
                  <a:gd name="T62" fmla="*/ 2147483647 w 185"/>
                  <a:gd name="T63" fmla="*/ 2147483647 h 153"/>
                  <a:gd name="T64" fmla="*/ 2147483647 w 185"/>
                  <a:gd name="T65" fmla="*/ 2147483647 h 153"/>
                  <a:gd name="T66" fmla="*/ 2147483647 w 185"/>
                  <a:gd name="T67" fmla="*/ 2147483647 h 153"/>
                  <a:gd name="T68" fmla="*/ 2147483647 w 185"/>
                  <a:gd name="T69" fmla="*/ 2147483647 h 153"/>
                  <a:gd name="T70" fmla="*/ 2147483647 w 185"/>
                  <a:gd name="T71" fmla="*/ 2147483647 h 153"/>
                  <a:gd name="T72" fmla="*/ 2147483647 w 185"/>
                  <a:gd name="T73" fmla="*/ 2147483647 h 153"/>
                  <a:gd name="T74" fmla="*/ 2147483647 w 185"/>
                  <a:gd name="T75" fmla="*/ 2147483647 h 153"/>
                  <a:gd name="T76" fmla="*/ 2147483647 w 185"/>
                  <a:gd name="T77" fmla="*/ 2147483647 h 153"/>
                  <a:gd name="T78" fmla="*/ 2147483647 w 185"/>
                  <a:gd name="T79" fmla="*/ 2147483647 h 153"/>
                  <a:gd name="T80" fmla="*/ 2147483647 w 185"/>
                  <a:gd name="T81" fmla="*/ 2147483647 h 153"/>
                  <a:gd name="T82" fmla="*/ 2147483647 w 185"/>
                  <a:gd name="T83" fmla="*/ 2147483647 h 153"/>
                  <a:gd name="T84" fmla="*/ 2147483647 w 185"/>
                  <a:gd name="T85" fmla="*/ 2147483647 h 153"/>
                  <a:gd name="T86" fmla="*/ 2147483647 w 185"/>
                  <a:gd name="T87" fmla="*/ 2147483647 h 153"/>
                  <a:gd name="T88" fmla="*/ 2147483647 w 185"/>
                  <a:gd name="T89" fmla="*/ 2147483647 h 1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5"/>
                  <a:gd name="T136" fmla="*/ 0 h 153"/>
                  <a:gd name="T137" fmla="*/ 185 w 185"/>
                  <a:gd name="T138" fmla="*/ 153 h 15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5" h="153">
                    <a:moveTo>
                      <a:pt x="121" y="153"/>
                    </a:moveTo>
                    <a:lnTo>
                      <a:pt x="119" y="151"/>
                    </a:lnTo>
                    <a:lnTo>
                      <a:pt x="115" y="149"/>
                    </a:lnTo>
                    <a:lnTo>
                      <a:pt x="115" y="142"/>
                    </a:lnTo>
                    <a:lnTo>
                      <a:pt x="115" y="134"/>
                    </a:lnTo>
                    <a:lnTo>
                      <a:pt x="96" y="136"/>
                    </a:lnTo>
                    <a:lnTo>
                      <a:pt x="77" y="140"/>
                    </a:lnTo>
                    <a:lnTo>
                      <a:pt x="75" y="142"/>
                    </a:lnTo>
                    <a:lnTo>
                      <a:pt x="73" y="146"/>
                    </a:lnTo>
                    <a:lnTo>
                      <a:pt x="71" y="142"/>
                    </a:lnTo>
                    <a:lnTo>
                      <a:pt x="68" y="140"/>
                    </a:lnTo>
                    <a:lnTo>
                      <a:pt x="66" y="136"/>
                    </a:lnTo>
                    <a:lnTo>
                      <a:pt x="64" y="134"/>
                    </a:lnTo>
                    <a:lnTo>
                      <a:pt x="60" y="132"/>
                    </a:lnTo>
                    <a:lnTo>
                      <a:pt x="58" y="130"/>
                    </a:lnTo>
                    <a:lnTo>
                      <a:pt x="46" y="126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1"/>
                    </a:lnTo>
                    <a:lnTo>
                      <a:pt x="29" y="109"/>
                    </a:lnTo>
                    <a:lnTo>
                      <a:pt x="29" y="96"/>
                    </a:lnTo>
                    <a:lnTo>
                      <a:pt x="18" y="96"/>
                    </a:lnTo>
                    <a:lnTo>
                      <a:pt x="4" y="96"/>
                    </a:lnTo>
                    <a:lnTo>
                      <a:pt x="2" y="94"/>
                    </a:lnTo>
                    <a:lnTo>
                      <a:pt x="0" y="92"/>
                    </a:lnTo>
                    <a:lnTo>
                      <a:pt x="0" y="67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8" y="30"/>
                    </a:lnTo>
                    <a:lnTo>
                      <a:pt x="10" y="23"/>
                    </a:lnTo>
                    <a:lnTo>
                      <a:pt x="12" y="21"/>
                    </a:lnTo>
                    <a:lnTo>
                      <a:pt x="16" y="19"/>
                    </a:lnTo>
                    <a:lnTo>
                      <a:pt x="20" y="13"/>
                    </a:lnTo>
                    <a:lnTo>
                      <a:pt x="25" y="7"/>
                    </a:lnTo>
                    <a:lnTo>
                      <a:pt x="52" y="5"/>
                    </a:lnTo>
                    <a:lnTo>
                      <a:pt x="77" y="4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96" y="4"/>
                    </a:lnTo>
                    <a:lnTo>
                      <a:pt x="100" y="7"/>
                    </a:lnTo>
                    <a:lnTo>
                      <a:pt x="106" y="7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9" y="2"/>
                    </a:lnTo>
                    <a:lnTo>
                      <a:pt x="121" y="0"/>
                    </a:lnTo>
                    <a:lnTo>
                      <a:pt x="131" y="4"/>
                    </a:lnTo>
                    <a:lnTo>
                      <a:pt x="140" y="9"/>
                    </a:lnTo>
                    <a:lnTo>
                      <a:pt x="142" y="11"/>
                    </a:lnTo>
                    <a:lnTo>
                      <a:pt x="146" y="13"/>
                    </a:lnTo>
                    <a:lnTo>
                      <a:pt x="148" y="15"/>
                    </a:lnTo>
                    <a:lnTo>
                      <a:pt x="150" y="19"/>
                    </a:lnTo>
                    <a:lnTo>
                      <a:pt x="152" y="21"/>
                    </a:lnTo>
                    <a:lnTo>
                      <a:pt x="156" y="23"/>
                    </a:lnTo>
                    <a:lnTo>
                      <a:pt x="158" y="27"/>
                    </a:lnTo>
                    <a:lnTo>
                      <a:pt x="160" y="29"/>
                    </a:lnTo>
                    <a:lnTo>
                      <a:pt x="162" y="30"/>
                    </a:lnTo>
                    <a:lnTo>
                      <a:pt x="165" y="32"/>
                    </a:lnTo>
                    <a:lnTo>
                      <a:pt x="167" y="40"/>
                    </a:lnTo>
                    <a:lnTo>
                      <a:pt x="169" y="48"/>
                    </a:lnTo>
                    <a:lnTo>
                      <a:pt x="171" y="50"/>
                    </a:lnTo>
                    <a:lnTo>
                      <a:pt x="175" y="52"/>
                    </a:lnTo>
                    <a:lnTo>
                      <a:pt x="177" y="65"/>
                    </a:lnTo>
                    <a:lnTo>
                      <a:pt x="179" y="76"/>
                    </a:lnTo>
                    <a:lnTo>
                      <a:pt x="181" y="78"/>
                    </a:lnTo>
                    <a:lnTo>
                      <a:pt x="185" y="80"/>
                    </a:lnTo>
                    <a:lnTo>
                      <a:pt x="185" y="96"/>
                    </a:lnTo>
                    <a:lnTo>
                      <a:pt x="185" y="111"/>
                    </a:lnTo>
                    <a:lnTo>
                      <a:pt x="181" y="113"/>
                    </a:lnTo>
                    <a:lnTo>
                      <a:pt x="179" y="115"/>
                    </a:lnTo>
                    <a:lnTo>
                      <a:pt x="177" y="119"/>
                    </a:lnTo>
                    <a:lnTo>
                      <a:pt x="175" y="121"/>
                    </a:lnTo>
                    <a:lnTo>
                      <a:pt x="171" y="123"/>
                    </a:lnTo>
                    <a:lnTo>
                      <a:pt x="169" y="124"/>
                    </a:lnTo>
                    <a:lnTo>
                      <a:pt x="167" y="126"/>
                    </a:lnTo>
                    <a:lnTo>
                      <a:pt x="165" y="130"/>
                    </a:lnTo>
                    <a:lnTo>
                      <a:pt x="162" y="132"/>
                    </a:lnTo>
                    <a:lnTo>
                      <a:pt x="160" y="134"/>
                    </a:lnTo>
                    <a:lnTo>
                      <a:pt x="158" y="136"/>
                    </a:lnTo>
                    <a:lnTo>
                      <a:pt x="156" y="140"/>
                    </a:lnTo>
                    <a:lnTo>
                      <a:pt x="152" y="142"/>
                    </a:lnTo>
                    <a:lnTo>
                      <a:pt x="150" y="146"/>
                    </a:lnTo>
                    <a:lnTo>
                      <a:pt x="142" y="147"/>
                    </a:lnTo>
                    <a:lnTo>
                      <a:pt x="137" y="149"/>
                    </a:lnTo>
                    <a:lnTo>
                      <a:pt x="133" y="151"/>
                    </a:lnTo>
                    <a:lnTo>
                      <a:pt x="131" y="153"/>
                    </a:lnTo>
                    <a:lnTo>
                      <a:pt x="127" y="153"/>
                    </a:lnTo>
                    <a:lnTo>
                      <a:pt x="121" y="15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5" name="Freeform 58"/>
              <p:cNvSpPr>
                <a:spLocks/>
              </p:cNvSpPr>
              <p:nvPr/>
            </p:nvSpPr>
            <p:spPr bwMode="auto">
              <a:xfrm>
                <a:off x="1682803" y="4000211"/>
                <a:ext cx="163890" cy="168384"/>
              </a:xfrm>
              <a:custGeom>
                <a:avLst/>
                <a:gdLst>
                  <a:gd name="T0" fmla="*/ 2147483647 w 126"/>
                  <a:gd name="T1" fmla="*/ 2147483647 h 134"/>
                  <a:gd name="T2" fmla="*/ 2147483647 w 126"/>
                  <a:gd name="T3" fmla="*/ 2147483647 h 134"/>
                  <a:gd name="T4" fmla="*/ 2147483647 w 126"/>
                  <a:gd name="T5" fmla="*/ 2147483647 h 134"/>
                  <a:gd name="T6" fmla="*/ 2147483647 w 126"/>
                  <a:gd name="T7" fmla="*/ 2147483647 h 134"/>
                  <a:gd name="T8" fmla="*/ 2147483647 w 126"/>
                  <a:gd name="T9" fmla="*/ 2147483647 h 134"/>
                  <a:gd name="T10" fmla="*/ 2147483647 w 126"/>
                  <a:gd name="T11" fmla="*/ 2147483647 h 134"/>
                  <a:gd name="T12" fmla="*/ 2147483647 w 126"/>
                  <a:gd name="T13" fmla="*/ 2147483647 h 134"/>
                  <a:gd name="T14" fmla="*/ 2147483647 w 126"/>
                  <a:gd name="T15" fmla="*/ 2147483647 h 134"/>
                  <a:gd name="T16" fmla="*/ 2147483647 w 126"/>
                  <a:gd name="T17" fmla="*/ 2147483647 h 134"/>
                  <a:gd name="T18" fmla="*/ 2147483647 w 126"/>
                  <a:gd name="T19" fmla="*/ 2147483647 h 134"/>
                  <a:gd name="T20" fmla="*/ 2147483647 w 126"/>
                  <a:gd name="T21" fmla="*/ 2147483647 h 134"/>
                  <a:gd name="T22" fmla="*/ 2147483647 w 126"/>
                  <a:gd name="T23" fmla="*/ 2147483647 h 134"/>
                  <a:gd name="T24" fmla="*/ 2147483647 w 126"/>
                  <a:gd name="T25" fmla="*/ 2147483647 h 134"/>
                  <a:gd name="T26" fmla="*/ 2147483647 w 126"/>
                  <a:gd name="T27" fmla="*/ 2147483647 h 134"/>
                  <a:gd name="T28" fmla="*/ 0 w 126"/>
                  <a:gd name="T29" fmla="*/ 2147483647 h 134"/>
                  <a:gd name="T30" fmla="*/ 2147483647 w 126"/>
                  <a:gd name="T31" fmla="*/ 2147483647 h 134"/>
                  <a:gd name="T32" fmla="*/ 2147483647 w 126"/>
                  <a:gd name="T33" fmla="*/ 2147483647 h 134"/>
                  <a:gd name="T34" fmla="*/ 2147483647 w 126"/>
                  <a:gd name="T35" fmla="*/ 2147483647 h 134"/>
                  <a:gd name="T36" fmla="*/ 2147483647 w 126"/>
                  <a:gd name="T37" fmla="*/ 2147483647 h 134"/>
                  <a:gd name="T38" fmla="*/ 2147483647 w 126"/>
                  <a:gd name="T39" fmla="*/ 2147483647 h 134"/>
                  <a:gd name="T40" fmla="*/ 2147483647 w 126"/>
                  <a:gd name="T41" fmla="*/ 2147483647 h 134"/>
                  <a:gd name="T42" fmla="*/ 2147483647 w 126"/>
                  <a:gd name="T43" fmla="*/ 2147483647 h 134"/>
                  <a:gd name="T44" fmla="*/ 2147483647 w 126"/>
                  <a:gd name="T45" fmla="*/ 0 h 134"/>
                  <a:gd name="T46" fmla="*/ 2147483647 w 126"/>
                  <a:gd name="T47" fmla="*/ 0 h 134"/>
                  <a:gd name="T48" fmla="*/ 2147483647 w 126"/>
                  <a:gd name="T49" fmla="*/ 0 h 134"/>
                  <a:gd name="T50" fmla="*/ 2147483647 w 126"/>
                  <a:gd name="T51" fmla="*/ 0 h 134"/>
                  <a:gd name="T52" fmla="*/ 2147483647 w 126"/>
                  <a:gd name="T53" fmla="*/ 0 h 134"/>
                  <a:gd name="T54" fmla="*/ 2147483647 w 126"/>
                  <a:gd name="T55" fmla="*/ 2147483647 h 134"/>
                  <a:gd name="T56" fmla="*/ 2147483647 w 126"/>
                  <a:gd name="T57" fmla="*/ 2147483647 h 134"/>
                  <a:gd name="T58" fmla="*/ 2147483647 w 126"/>
                  <a:gd name="T59" fmla="*/ 2147483647 h 134"/>
                  <a:gd name="T60" fmla="*/ 2147483647 w 126"/>
                  <a:gd name="T61" fmla="*/ 2147483647 h 134"/>
                  <a:gd name="T62" fmla="*/ 2147483647 w 126"/>
                  <a:gd name="T63" fmla="*/ 2147483647 h 134"/>
                  <a:gd name="T64" fmla="*/ 2147483647 w 126"/>
                  <a:gd name="T65" fmla="*/ 2147483647 h 134"/>
                  <a:gd name="T66" fmla="*/ 2147483647 w 126"/>
                  <a:gd name="T67" fmla="*/ 2147483647 h 134"/>
                  <a:gd name="T68" fmla="*/ 2147483647 w 126"/>
                  <a:gd name="T69" fmla="*/ 2147483647 h 134"/>
                  <a:gd name="T70" fmla="*/ 2147483647 w 126"/>
                  <a:gd name="T71" fmla="*/ 2147483647 h 134"/>
                  <a:gd name="T72" fmla="*/ 2147483647 w 126"/>
                  <a:gd name="T73" fmla="*/ 2147483647 h 134"/>
                  <a:gd name="T74" fmla="*/ 2147483647 w 126"/>
                  <a:gd name="T75" fmla="*/ 2147483647 h 134"/>
                  <a:gd name="T76" fmla="*/ 2147483647 w 126"/>
                  <a:gd name="T77" fmla="*/ 2147483647 h 134"/>
                  <a:gd name="T78" fmla="*/ 2147483647 w 126"/>
                  <a:gd name="T79" fmla="*/ 2147483647 h 134"/>
                  <a:gd name="T80" fmla="*/ 2147483647 w 126"/>
                  <a:gd name="T81" fmla="*/ 2147483647 h 134"/>
                  <a:gd name="T82" fmla="*/ 2147483647 w 126"/>
                  <a:gd name="T83" fmla="*/ 2147483647 h 134"/>
                  <a:gd name="T84" fmla="*/ 2147483647 w 126"/>
                  <a:gd name="T85" fmla="*/ 2147483647 h 134"/>
                  <a:gd name="T86" fmla="*/ 2147483647 w 126"/>
                  <a:gd name="T87" fmla="*/ 2147483647 h 134"/>
                  <a:gd name="T88" fmla="*/ 2147483647 w 126"/>
                  <a:gd name="T89" fmla="*/ 2147483647 h 134"/>
                  <a:gd name="T90" fmla="*/ 2147483647 w 126"/>
                  <a:gd name="T91" fmla="*/ 2147483647 h 134"/>
                  <a:gd name="T92" fmla="*/ 2147483647 w 126"/>
                  <a:gd name="T93" fmla="*/ 2147483647 h 134"/>
                  <a:gd name="T94" fmla="*/ 2147483647 w 126"/>
                  <a:gd name="T95" fmla="*/ 2147483647 h 134"/>
                  <a:gd name="T96" fmla="*/ 2147483647 w 126"/>
                  <a:gd name="T97" fmla="*/ 2147483647 h 134"/>
                  <a:gd name="T98" fmla="*/ 2147483647 w 126"/>
                  <a:gd name="T99" fmla="*/ 2147483647 h 134"/>
                  <a:gd name="T100" fmla="*/ 2147483647 w 126"/>
                  <a:gd name="T101" fmla="*/ 2147483647 h 134"/>
                  <a:gd name="T102" fmla="*/ 2147483647 w 126"/>
                  <a:gd name="T103" fmla="*/ 2147483647 h 134"/>
                  <a:gd name="T104" fmla="*/ 2147483647 w 126"/>
                  <a:gd name="T105" fmla="*/ 2147483647 h 134"/>
                  <a:gd name="T106" fmla="*/ 2147483647 w 126"/>
                  <a:gd name="T107" fmla="*/ 2147483647 h 134"/>
                  <a:gd name="T108" fmla="*/ 2147483647 w 126"/>
                  <a:gd name="T109" fmla="*/ 2147483647 h 134"/>
                  <a:gd name="T110" fmla="*/ 2147483647 w 126"/>
                  <a:gd name="T111" fmla="*/ 2147483647 h 134"/>
                  <a:gd name="T112" fmla="*/ 2147483647 w 126"/>
                  <a:gd name="T113" fmla="*/ 2147483647 h 134"/>
                  <a:gd name="T114" fmla="*/ 2147483647 w 126"/>
                  <a:gd name="T115" fmla="*/ 2147483647 h 134"/>
                  <a:gd name="T116" fmla="*/ 2147483647 w 126"/>
                  <a:gd name="T117" fmla="*/ 2147483647 h 134"/>
                  <a:gd name="T118" fmla="*/ 2147483647 w 126"/>
                  <a:gd name="T119" fmla="*/ 2147483647 h 134"/>
                  <a:gd name="T120" fmla="*/ 2147483647 w 126"/>
                  <a:gd name="T121" fmla="*/ 2147483647 h 1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6"/>
                  <a:gd name="T184" fmla="*/ 0 h 134"/>
                  <a:gd name="T185" fmla="*/ 126 w 126"/>
                  <a:gd name="T186" fmla="*/ 134 h 1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6" h="134">
                    <a:moveTo>
                      <a:pt x="32" y="125"/>
                    </a:moveTo>
                    <a:lnTo>
                      <a:pt x="31" y="123"/>
                    </a:lnTo>
                    <a:lnTo>
                      <a:pt x="29" y="121"/>
                    </a:lnTo>
                    <a:lnTo>
                      <a:pt x="25" y="104"/>
                    </a:lnTo>
                    <a:lnTo>
                      <a:pt x="23" y="87"/>
                    </a:lnTo>
                    <a:lnTo>
                      <a:pt x="21" y="85"/>
                    </a:lnTo>
                    <a:lnTo>
                      <a:pt x="19" y="81"/>
                    </a:lnTo>
                    <a:lnTo>
                      <a:pt x="15" y="69"/>
                    </a:lnTo>
                    <a:lnTo>
                      <a:pt x="13" y="58"/>
                    </a:lnTo>
                    <a:lnTo>
                      <a:pt x="11" y="54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9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03" y="2"/>
                    </a:lnTo>
                    <a:lnTo>
                      <a:pt x="105" y="4"/>
                    </a:lnTo>
                    <a:lnTo>
                      <a:pt x="107" y="6"/>
                    </a:lnTo>
                    <a:lnTo>
                      <a:pt x="109" y="10"/>
                    </a:lnTo>
                    <a:lnTo>
                      <a:pt x="113" y="12"/>
                    </a:lnTo>
                    <a:lnTo>
                      <a:pt x="115" y="14"/>
                    </a:lnTo>
                    <a:lnTo>
                      <a:pt x="117" y="16"/>
                    </a:lnTo>
                    <a:lnTo>
                      <a:pt x="121" y="19"/>
                    </a:lnTo>
                    <a:lnTo>
                      <a:pt x="123" y="21"/>
                    </a:lnTo>
                    <a:lnTo>
                      <a:pt x="125" y="23"/>
                    </a:lnTo>
                    <a:lnTo>
                      <a:pt x="125" y="40"/>
                    </a:lnTo>
                    <a:lnTo>
                      <a:pt x="126" y="58"/>
                    </a:lnTo>
                    <a:lnTo>
                      <a:pt x="121" y="65"/>
                    </a:lnTo>
                    <a:lnTo>
                      <a:pt x="115" y="71"/>
                    </a:lnTo>
                    <a:lnTo>
                      <a:pt x="113" y="73"/>
                    </a:lnTo>
                    <a:lnTo>
                      <a:pt x="109" y="77"/>
                    </a:lnTo>
                    <a:lnTo>
                      <a:pt x="107" y="83"/>
                    </a:lnTo>
                    <a:lnTo>
                      <a:pt x="105" y="90"/>
                    </a:lnTo>
                    <a:lnTo>
                      <a:pt x="103" y="94"/>
                    </a:lnTo>
                    <a:lnTo>
                      <a:pt x="100" y="96"/>
                    </a:lnTo>
                    <a:lnTo>
                      <a:pt x="98" y="106"/>
                    </a:lnTo>
                    <a:lnTo>
                      <a:pt x="96" y="115"/>
                    </a:lnTo>
                    <a:lnTo>
                      <a:pt x="84" y="115"/>
                    </a:lnTo>
                    <a:lnTo>
                      <a:pt x="78" y="115"/>
                    </a:lnTo>
                    <a:lnTo>
                      <a:pt x="77" y="117"/>
                    </a:lnTo>
                    <a:lnTo>
                      <a:pt x="77" y="121"/>
                    </a:lnTo>
                    <a:lnTo>
                      <a:pt x="75" y="123"/>
                    </a:lnTo>
                    <a:lnTo>
                      <a:pt x="71" y="125"/>
                    </a:lnTo>
                    <a:lnTo>
                      <a:pt x="69" y="127"/>
                    </a:lnTo>
                    <a:lnTo>
                      <a:pt x="67" y="131"/>
                    </a:lnTo>
                    <a:lnTo>
                      <a:pt x="65" y="133"/>
                    </a:lnTo>
                    <a:lnTo>
                      <a:pt x="61" y="134"/>
                    </a:lnTo>
                    <a:lnTo>
                      <a:pt x="48" y="129"/>
                    </a:lnTo>
                    <a:lnTo>
                      <a:pt x="32" y="12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>
                <a:off x="1970718" y="3900864"/>
                <a:ext cx="203755" cy="232370"/>
              </a:xfrm>
              <a:custGeom>
                <a:avLst/>
                <a:gdLst>
                  <a:gd name="T0" fmla="*/ 2147483647 w 156"/>
                  <a:gd name="T1" fmla="*/ 2147483647 h 184"/>
                  <a:gd name="T2" fmla="*/ 2147483647 w 156"/>
                  <a:gd name="T3" fmla="*/ 2147483647 h 184"/>
                  <a:gd name="T4" fmla="*/ 2147483647 w 156"/>
                  <a:gd name="T5" fmla="*/ 2147483647 h 184"/>
                  <a:gd name="T6" fmla="*/ 2147483647 w 156"/>
                  <a:gd name="T7" fmla="*/ 2147483647 h 184"/>
                  <a:gd name="T8" fmla="*/ 2147483647 w 156"/>
                  <a:gd name="T9" fmla="*/ 2147483647 h 184"/>
                  <a:gd name="T10" fmla="*/ 2147483647 w 156"/>
                  <a:gd name="T11" fmla="*/ 2147483647 h 184"/>
                  <a:gd name="T12" fmla="*/ 2147483647 w 156"/>
                  <a:gd name="T13" fmla="*/ 2147483647 h 184"/>
                  <a:gd name="T14" fmla="*/ 2147483647 w 156"/>
                  <a:gd name="T15" fmla="*/ 2147483647 h 184"/>
                  <a:gd name="T16" fmla="*/ 2147483647 w 156"/>
                  <a:gd name="T17" fmla="*/ 2147483647 h 184"/>
                  <a:gd name="T18" fmla="*/ 2147483647 w 156"/>
                  <a:gd name="T19" fmla="*/ 2147483647 h 184"/>
                  <a:gd name="T20" fmla="*/ 2147483647 w 156"/>
                  <a:gd name="T21" fmla="*/ 2147483647 h 184"/>
                  <a:gd name="T22" fmla="*/ 2147483647 w 156"/>
                  <a:gd name="T23" fmla="*/ 2147483647 h 184"/>
                  <a:gd name="T24" fmla="*/ 2147483647 w 156"/>
                  <a:gd name="T25" fmla="*/ 2147483647 h 184"/>
                  <a:gd name="T26" fmla="*/ 2147483647 w 156"/>
                  <a:gd name="T27" fmla="*/ 2147483647 h 184"/>
                  <a:gd name="T28" fmla="*/ 2147483647 w 156"/>
                  <a:gd name="T29" fmla="*/ 2147483647 h 184"/>
                  <a:gd name="T30" fmla="*/ 2147483647 w 156"/>
                  <a:gd name="T31" fmla="*/ 2147483647 h 184"/>
                  <a:gd name="T32" fmla="*/ 0 w 156"/>
                  <a:gd name="T33" fmla="*/ 2147483647 h 184"/>
                  <a:gd name="T34" fmla="*/ 2147483647 w 156"/>
                  <a:gd name="T35" fmla="*/ 2147483647 h 184"/>
                  <a:gd name="T36" fmla="*/ 2147483647 w 156"/>
                  <a:gd name="T37" fmla="*/ 2147483647 h 184"/>
                  <a:gd name="T38" fmla="*/ 2147483647 w 156"/>
                  <a:gd name="T39" fmla="*/ 0 h 184"/>
                  <a:gd name="T40" fmla="*/ 2147483647 w 156"/>
                  <a:gd name="T41" fmla="*/ 2147483647 h 184"/>
                  <a:gd name="T42" fmla="*/ 2147483647 w 156"/>
                  <a:gd name="T43" fmla="*/ 2147483647 h 184"/>
                  <a:gd name="T44" fmla="*/ 2147483647 w 156"/>
                  <a:gd name="T45" fmla="*/ 2147483647 h 184"/>
                  <a:gd name="T46" fmla="*/ 2147483647 w 156"/>
                  <a:gd name="T47" fmla="*/ 2147483647 h 184"/>
                  <a:gd name="T48" fmla="*/ 2147483647 w 156"/>
                  <a:gd name="T49" fmla="*/ 2147483647 h 184"/>
                  <a:gd name="T50" fmla="*/ 2147483647 w 156"/>
                  <a:gd name="T51" fmla="*/ 2147483647 h 184"/>
                  <a:gd name="T52" fmla="*/ 2147483647 w 156"/>
                  <a:gd name="T53" fmla="*/ 2147483647 h 184"/>
                  <a:gd name="T54" fmla="*/ 2147483647 w 156"/>
                  <a:gd name="T55" fmla="*/ 2147483647 h 184"/>
                  <a:gd name="T56" fmla="*/ 2147483647 w 156"/>
                  <a:gd name="T57" fmla="*/ 2147483647 h 184"/>
                  <a:gd name="T58" fmla="*/ 2147483647 w 156"/>
                  <a:gd name="T59" fmla="*/ 2147483647 h 184"/>
                  <a:gd name="T60" fmla="*/ 2147483647 w 156"/>
                  <a:gd name="T61" fmla="*/ 2147483647 h 184"/>
                  <a:gd name="T62" fmla="*/ 2147483647 w 156"/>
                  <a:gd name="T63" fmla="*/ 2147483647 h 184"/>
                  <a:gd name="T64" fmla="*/ 2147483647 w 156"/>
                  <a:gd name="T65" fmla="*/ 2147483647 h 184"/>
                  <a:gd name="T66" fmla="*/ 2147483647 w 156"/>
                  <a:gd name="T67" fmla="*/ 2147483647 h 184"/>
                  <a:gd name="T68" fmla="*/ 2147483647 w 156"/>
                  <a:gd name="T69" fmla="*/ 2147483647 h 184"/>
                  <a:gd name="T70" fmla="*/ 2147483647 w 156"/>
                  <a:gd name="T71" fmla="*/ 2147483647 h 184"/>
                  <a:gd name="T72" fmla="*/ 2147483647 w 156"/>
                  <a:gd name="T73" fmla="*/ 2147483647 h 184"/>
                  <a:gd name="T74" fmla="*/ 2147483647 w 156"/>
                  <a:gd name="T75" fmla="*/ 2147483647 h 184"/>
                  <a:gd name="T76" fmla="*/ 2147483647 w 156"/>
                  <a:gd name="T77" fmla="*/ 2147483647 h 184"/>
                  <a:gd name="T78" fmla="*/ 2147483647 w 156"/>
                  <a:gd name="T79" fmla="*/ 2147483647 h 184"/>
                  <a:gd name="T80" fmla="*/ 2147483647 w 156"/>
                  <a:gd name="T81" fmla="*/ 2147483647 h 184"/>
                  <a:gd name="T82" fmla="*/ 2147483647 w 156"/>
                  <a:gd name="T83" fmla="*/ 2147483647 h 184"/>
                  <a:gd name="T84" fmla="*/ 2147483647 w 156"/>
                  <a:gd name="T85" fmla="*/ 2147483647 h 184"/>
                  <a:gd name="T86" fmla="*/ 2147483647 w 156"/>
                  <a:gd name="T87" fmla="*/ 2147483647 h 184"/>
                  <a:gd name="T88" fmla="*/ 2147483647 w 156"/>
                  <a:gd name="T89" fmla="*/ 2147483647 h 1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6"/>
                  <a:gd name="T136" fmla="*/ 0 h 184"/>
                  <a:gd name="T137" fmla="*/ 156 w 156"/>
                  <a:gd name="T138" fmla="*/ 184 h 1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6" h="184">
                    <a:moveTo>
                      <a:pt x="64" y="184"/>
                    </a:moveTo>
                    <a:lnTo>
                      <a:pt x="62" y="182"/>
                    </a:lnTo>
                    <a:lnTo>
                      <a:pt x="60" y="178"/>
                    </a:lnTo>
                    <a:lnTo>
                      <a:pt x="56" y="172"/>
                    </a:lnTo>
                    <a:lnTo>
                      <a:pt x="54" y="165"/>
                    </a:lnTo>
                    <a:lnTo>
                      <a:pt x="52" y="163"/>
                    </a:lnTo>
                    <a:lnTo>
                      <a:pt x="50" y="159"/>
                    </a:lnTo>
                    <a:lnTo>
                      <a:pt x="47" y="157"/>
                    </a:lnTo>
                    <a:lnTo>
                      <a:pt x="45" y="155"/>
                    </a:lnTo>
                    <a:lnTo>
                      <a:pt x="43" y="151"/>
                    </a:lnTo>
                    <a:lnTo>
                      <a:pt x="41" y="149"/>
                    </a:lnTo>
                    <a:lnTo>
                      <a:pt x="37" y="147"/>
                    </a:lnTo>
                    <a:lnTo>
                      <a:pt x="35" y="145"/>
                    </a:lnTo>
                    <a:lnTo>
                      <a:pt x="33" y="143"/>
                    </a:lnTo>
                    <a:lnTo>
                      <a:pt x="31" y="140"/>
                    </a:lnTo>
                    <a:lnTo>
                      <a:pt x="25" y="130"/>
                    </a:lnTo>
                    <a:lnTo>
                      <a:pt x="22" y="120"/>
                    </a:lnTo>
                    <a:lnTo>
                      <a:pt x="23" y="118"/>
                    </a:lnTo>
                    <a:lnTo>
                      <a:pt x="25" y="117"/>
                    </a:lnTo>
                    <a:lnTo>
                      <a:pt x="29" y="111"/>
                    </a:lnTo>
                    <a:lnTo>
                      <a:pt x="29" y="97"/>
                    </a:lnTo>
                    <a:lnTo>
                      <a:pt x="29" y="84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2"/>
                    </a:lnTo>
                    <a:lnTo>
                      <a:pt x="18" y="65"/>
                    </a:lnTo>
                    <a:lnTo>
                      <a:pt x="16" y="57"/>
                    </a:lnTo>
                    <a:lnTo>
                      <a:pt x="14" y="55"/>
                    </a:lnTo>
                    <a:lnTo>
                      <a:pt x="10" y="53"/>
                    </a:lnTo>
                    <a:lnTo>
                      <a:pt x="8" y="46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4" y="23"/>
                    </a:lnTo>
                    <a:lnTo>
                      <a:pt x="6" y="19"/>
                    </a:lnTo>
                    <a:lnTo>
                      <a:pt x="8" y="9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3" y="9"/>
                    </a:lnTo>
                    <a:lnTo>
                      <a:pt x="35" y="19"/>
                    </a:lnTo>
                    <a:lnTo>
                      <a:pt x="37" y="23"/>
                    </a:lnTo>
                    <a:lnTo>
                      <a:pt x="41" y="24"/>
                    </a:lnTo>
                    <a:lnTo>
                      <a:pt x="50" y="24"/>
                    </a:lnTo>
                    <a:lnTo>
                      <a:pt x="60" y="24"/>
                    </a:lnTo>
                    <a:lnTo>
                      <a:pt x="62" y="23"/>
                    </a:lnTo>
                    <a:lnTo>
                      <a:pt x="64" y="19"/>
                    </a:lnTo>
                    <a:lnTo>
                      <a:pt x="70" y="38"/>
                    </a:lnTo>
                    <a:lnTo>
                      <a:pt x="73" y="57"/>
                    </a:lnTo>
                    <a:lnTo>
                      <a:pt x="77" y="61"/>
                    </a:lnTo>
                    <a:lnTo>
                      <a:pt x="79" y="63"/>
                    </a:lnTo>
                    <a:lnTo>
                      <a:pt x="91" y="65"/>
                    </a:lnTo>
                    <a:lnTo>
                      <a:pt x="104" y="67"/>
                    </a:lnTo>
                    <a:lnTo>
                      <a:pt x="106" y="71"/>
                    </a:lnTo>
                    <a:lnTo>
                      <a:pt x="108" y="72"/>
                    </a:lnTo>
                    <a:lnTo>
                      <a:pt x="110" y="80"/>
                    </a:lnTo>
                    <a:lnTo>
                      <a:pt x="112" y="88"/>
                    </a:lnTo>
                    <a:lnTo>
                      <a:pt x="116" y="90"/>
                    </a:lnTo>
                    <a:lnTo>
                      <a:pt x="118" y="92"/>
                    </a:lnTo>
                    <a:lnTo>
                      <a:pt x="119" y="99"/>
                    </a:lnTo>
                    <a:lnTo>
                      <a:pt x="121" y="107"/>
                    </a:lnTo>
                    <a:lnTo>
                      <a:pt x="125" y="109"/>
                    </a:lnTo>
                    <a:lnTo>
                      <a:pt x="127" y="111"/>
                    </a:lnTo>
                    <a:lnTo>
                      <a:pt x="129" y="113"/>
                    </a:lnTo>
                    <a:lnTo>
                      <a:pt x="133" y="117"/>
                    </a:lnTo>
                    <a:lnTo>
                      <a:pt x="135" y="118"/>
                    </a:lnTo>
                    <a:lnTo>
                      <a:pt x="137" y="120"/>
                    </a:lnTo>
                    <a:lnTo>
                      <a:pt x="139" y="122"/>
                    </a:lnTo>
                    <a:lnTo>
                      <a:pt x="142" y="126"/>
                    </a:lnTo>
                    <a:lnTo>
                      <a:pt x="144" y="128"/>
                    </a:lnTo>
                    <a:lnTo>
                      <a:pt x="146" y="130"/>
                    </a:lnTo>
                    <a:lnTo>
                      <a:pt x="150" y="140"/>
                    </a:lnTo>
                    <a:lnTo>
                      <a:pt x="156" y="149"/>
                    </a:lnTo>
                    <a:lnTo>
                      <a:pt x="154" y="151"/>
                    </a:lnTo>
                    <a:lnTo>
                      <a:pt x="152" y="155"/>
                    </a:lnTo>
                    <a:lnTo>
                      <a:pt x="139" y="157"/>
                    </a:lnTo>
                    <a:lnTo>
                      <a:pt x="127" y="159"/>
                    </a:lnTo>
                    <a:lnTo>
                      <a:pt x="125" y="163"/>
                    </a:lnTo>
                    <a:lnTo>
                      <a:pt x="121" y="165"/>
                    </a:lnTo>
                    <a:lnTo>
                      <a:pt x="110" y="166"/>
                    </a:lnTo>
                    <a:lnTo>
                      <a:pt x="98" y="168"/>
                    </a:lnTo>
                    <a:lnTo>
                      <a:pt x="94" y="172"/>
                    </a:lnTo>
                    <a:lnTo>
                      <a:pt x="93" y="174"/>
                    </a:lnTo>
                    <a:lnTo>
                      <a:pt x="87" y="176"/>
                    </a:lnTo>
                    <a:lnTo>
                      <a:pt x="79" y="178"/>
                    </a:lnTo>
                    <a:lnTo>
                      <a:pt x="77" y="182"/>
                    </a:lnTo>
                    <a:lnTo>
                      <a:pt x="73" y="184"/>
                    </a:lnTo>
                    <a:lnTo>
                      <a:pt x="70" y="184"/>
                    </a:lnTo>
                    <a:lnTo>
                      <a:pt x="64" y="18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>
                <a:off x="2063735" y="3877290"/>
                <a:ext cx="224425" cy="200378"/>
              </a:xfrm>
              <a:custGeom>
                <a:avLst/>
                <a:gdLst>
                  <a:gd name="T0" fmla="*/ 2147483647 w 171"/>
                  <a:gd name="T1" fmla="*/ 2147483647 h 160"/>
                  <a:gd name="T2" fmla="*/ 2147483647 w 171"/>
                  <a:gd name="T3" fmla="*/ 2147483647 h 160"/>
                  <a:gd name="T4" fmla="*/ 2147483647 w 171"/>
                  <a:gd name="T5" fmla="*/ 2147483647 h 160"/>
                  <a:gd name="T6" fmla="*/ 2147483647 w 171"/>
                  <a:gd name="T7" fmla="*/ 2147483647 h 160"/>
                  <a:gd name="T8" fmla="*/ 2147483647 w 171"/>
                  <a:gd name="T9" fmla="*/ 2147483647 h 160"/>
                  <a:gd name="T10" fmla="*/ 2147483647 w 171"/>
                  <a:gd name="T11" fmla="*/ 2147483647 h 160"/>
                  <a:gd name="T12" fmla="*/ 2147483647 w 171"/>
                  <a:gd name="T13" fmla="*/ 2147483647 h 160"/>
                  <a:gd name="T14" fmla="*/ 2147483647 w 171"/>
                  <a:gd name="T15" fmla="*/ 2147483647 h 160"/>
                  <a:gd name="T16" fmla="*/ 2147483647 w 171"/>
                  <a:gd name="T17" fmla="*/ 2147483647 h 160"/>
                  <a:gd name="T18" fmla="*/ 2147483647 w 171"/>
                  <a:gd name="T19" fmla="*/ 2147483647 h 160"/>
                  <a:gd name="T20" fmla="*/ 2147483647 w 171"/>
                  <a:gd name="T21" fmla="*/ 2147483647 h 160"/>
                  <a:gd name="T22" fmla="*/ 2147483647 w 171"/>
                  <a:gd name="T23" fmla="*/ 2147483647 h 160"/>
                  <a:gd name="T24" fmla="*/ 2147483647 w 171"/>
                  <a:gd name="T25" fmla="*/ 2147483647 h 160"/>
                  <a:gd name="T26" fmla="*/ 2147483647 w 171"/>
                  <a:gd name="T27" fmla="*/ 2147483647 h 160"/>
                  <a:gd name="T28" fmla="*/ 2147483647 w 171"/>
                  <a:gd name="T29" fmla="*/ 2147483647 h 160"/>
                  <a:gd name="T30" fmla="*/ 2147483647 w 171"/>
                  <a:gd name="T31" fmla="*/ 2147483647 h 160"/>
                  <a:gd name="T32" fmla="*/ 2147483647 w 171"/>
                  <a:gd name="T33" fmla="*/ 2147483647 h 160"/>
                  <a:gd name="T34" fmla="*/ 2147483647 w 171"/>
                  <a:gd name="T35" fmla="*/ 2147483647 h 160"/>
                  <a:gd name="T36" fmla="*/ 2147483647 w 171"/>
                  <a:gd name="T37" fmla="*/ 2147483647 h 160"/>
                  <a:gd name="T38" fmla="*/ 2147483647 w 171"/>
                  <a:gd name="T39" fmla="*/ 2147483647 h 160"/>
                  <a:gd name="T40" fmla="*/ 2147483647 w 171"/>
                  <a:gd name="T41" fmla="*/ 2147483647 h 160"/>
                  <a:gd name="T42" fmla="*/ 2147483647 w 171"/>
                  <a:gd name="T43" fmla="*/ 2147483647 h 160"/>
                  <a:gd name="T44" fmla="*/ 2147483647 w 171"/>
                  <a:gd name="T45" fmla="*/ 0 h 160"/>
                  <a:gd name="T46" fmla="*/ 2147483647 w 171"/>
                  <a:gd name="T47" fmla="*/ 2147483647 h 160"/>
                  <a:gd name="T48" fmla="*/ 2147483647 w 171"/>
                  <a:gd name="T49" fmla="*/ 2147483647 h 160"/>
                  <a:gd name="T50" fmla="*/ 2147483647 w 171"/>
                  <a:gd name="T51" fmla="*/ 2147483647 h 160"/>
                  <a:gd name="T52" fmla="*/ 2147483647 w 171"/>
                  <a:gd name="T53" fmla="*/ 2147483647 h 160"/>
                  <a:gd name="T54" fmla="*/ 2147483647 w 171"/>
                  <a:gd name="T55" fmla="*/ 2147483647 h 160"/>
                  <a:gd name="T56" fmla="*/ 2147483647 w 171"/>
                  <a:gd name="T57" fmla="*/ 2147483647 h 160"/>
                  <a:gd name="T58" fmla="*/ 2147483647 w 171"/>
                  <a:gd name="T59" fmla="*/ 2147483647 h 160"/>
                  <a:gd name="T60" fmla="*/ 2147483647 w 171"/>
                  <a:gd name="T61" fmla="*/ 2147483647 h 160"/>
                  <a:gd name="T62" fmla="*/ 2147483647 w 171"/>
                  <a:gd name="T63" fmla="*/ 2147483647 h 160"/>
                  <a:gd name="T64" fmla="*/ 2147483647 w 171"/>
                  <a:gd name="T65" fmla="*/ 2147483647 h 160"/>
                  <a:gd name="T66" fmla="*/ 2147483647 w 171"/>
                  <a:gd name="T67" fmla="*/ 2147483647 h 160"/>
                  <a:gd name="T68" fmla="*/ 2147483647 w 171"/>
                  <a:gd name="T69" fmla="*/ 2147483647 h 160"/>
                  <a:gd name="T70" fmla="*/ 2147483647 w 171"/>
                  <a:gd name="T71" fmla="*/ 2147483647 h 160"/>
                  <a:gd name="T72" fmla="*/ 2147483647 w 171"/>
                  <a:gd name="T73" fmla="*/ 2147483647 h 160"/>
                  <a:gd name="T74" fmla="*/ 2147483647 w 171"/>
                  <a:gd name="T75" fmla="*/ 2147483647 h 160"/>
                  <a:gd name="T76" fmla="*/ 2147483647 w 171"/>
                  <a:gd name="T77" fmla="*/ 2147483647 h 160"/>
                  <a:gd name="T78" fmla="*/ 2147483647 w 171"/>
                  <a:gd name="T79" fmla="*/ 2147483647 h 160"/>
                  <a:gd name="T80" fmla="*/ 2147483647 w 171"/>
                  <a:gd name="T81" fmla="*/ 2147483647 h 160"/>
                  <a:gd name="T82" fmla="*/ 2147483647 w 171"/>
                  <a:gd name="T83" fmla="*/ 2147483647 h 160"/>
                  <a:gd name="T84" fmla="*/ 2147483647 w 171"/>
                  <a:gd name="T85" fmla="*/ 2147483647 h 160"/>
                  <a:gd name="T86" fmla="*/ 2147483647 w 171"/>
                  <a:gd name="T87" fmla="*/ 2147483647 h 160"/>
                  <a:gd name="T88" fmla="*/ 2147483647 w 171"/>
                  <a:gd name="T89" fmla="*/ 2147483647 h 160"/>
                  <a:gd name="T90" fmla="*/ 2147483647 w 171"/>
                  <a:gd name="T91" fmla="*/ 2147483647 h 160"/>
                  <a:gd name="T92" fmla="*/ 2147483647 w 171"/>
                  <a:gd name="T93" fmla="*/ 2147483647 h 160"/>
                  <a:gd name="T94" fmla="*/ 2147483647 w 171"/>
                  <a:gd name="T95" fmla="*/ 2147483647 h 160"/>
                  <a:gd name="T96" fmla="*/ 2147483647 w 171"/>
                  <a:gd name="T97" fmla="*/ 2147483647 h 160"/>
                  <a:gd name="T98" fmla="*/ 2147483647 w 171"/>
                  <a:gd name="T99" fmla="*/ 2147483647 h 160"/>
                  <a:gd name="T100" fmla="*/ 2147483647 w 171"/>
                  <a:gd name="T101" fmla="*/ 214748364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1"/>
                  <a:gd name="T154" fmla="*/ 0 h 160"/>
                  <a:gd name="T155" fmla="*/ 171 w 171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1" h="160">
                    <a:moveTo>
                      <a:pt x="81" y="146"/>
                    </a:moveTo>
                    <a:lnTo>
                      <a:pt x="77" y="142"/>
                    </a:lnTo>
                    <a:lnTo>
                      <a:pt x="75" y="140"/>
                    </a:lnTo>
                    <a:lnTo>
                      <a:pt x="73" y="138"/>
                    </a:lnTo>
                    <a:lnTo>
                      <a:pt x="71" y="137"/>
                    </a:lnTo>
                    <a:lnTo>
                      <a:pt x="68" y="133"/>
                    </a:lnTo>
                    <a:lnTo>
                      <a:pt x="66" y="131"/>
                    </a:lnTo>
                    <a:lnTo>
                      <a:pt x="64" y="129"/>
                    </a:lnTo>
                    <a:lnTo>
                      <a:pt x="62" y="127"/>
                    </a:lnTo>
                    <a:lnTo>
                      <a:pt x="58" y="123"/>
                    </a:lnTo>
                    <a:lnTo>
                      <a:pt x="56" y="121"/>
                    </a:lnTo>
                    <a:lnTo>
                      <a:pt x="54" y="114"/>
                    </a:lnTo>
                    <a:lnTo>
                      <a:pt x="50" y="108"/>
                    </a:lnTo>
                    <a:lnTo>
                      <a:pt x="48" y="104"/>
                    </a:lnTo>
                    <a:lnTo>
                      <a:pt x="47" y="102"/>
                    </a:lnTo>
                    <a:lnTo>
                      <a:pt x="45" y="94"/>
                    </a:lnTo>
                    <a:lnTo>
                      <a:pt x="41" y="87"/>
                    </a:lnTo>
                    <a:lnTo>
                      <a:pt x="39" y="85"/>
                    </a:lnTo>
                    <a:lnTo>
                      <a:pt x="37" y="83"/>
                    </a:lnTo>
                    <a:lnTo>
                      <a:pt x="25" y="81"/>
                    </a:lnTo>
                    <a:lnTo>
                      <a:pt x="12" y="77"/>
                    </a:lnTo>
                    <a:lnTo>
                      <a:pt x="10" y="75"/>
                    </a:lnTo>
                    <a:lnTo>
                      <a:pt x="8" y="73"/>
                    </a:lnTo>
                    <a:lnTo>
                      <a:pt x="4" y="56"/>
                    </a:lnTo>
                    <a:lnTo>
                      <a:pt x="0" y="39"/>
                    </a:lnTo>
                    <a:lnTo>
                      <a:pt x="4" y="37"/>
                    </a:lnTo>
                    <a:lnTo>
                      <a:pt x="8" y="35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22" y="29"/>
                    </a:lnTo>
                    <a:lnTo>
                      <a:pt x="33" y="29"/>
                    </a:lnTo>
                    <a:lnTo>
                      <a:pt x="35" y="31"/>
                    </a:lnTo>
                    <a:lnTo>
                      <a:pt x="37" y="35"/>
                    </a:lnTo>
                    <a:lnTo>
                      <a:pt x="41" y="35"/>
                    </a:lnTo>
                    <a:lnTo>
                      <a:pt x="47" y="35"/>
                    </a:lnTo>
                    <a:lnTo>
                      <a:pt x="48" y="31"/>
                    </a:lnTo>
                    <a:lnTo>
                      <a:pt x="50" y="29"/>
                    </a:lnTo>
                    <a:lnTo>
                      <a:pt x="56" y="29"/>
                    </a:lnTo>
                    <a:lnTo>
                      <a:pt x="66" y="25"/>
                    </a:lnTo>
                    <a:lnTo>
                      <a:pt x="75" y="20"/>
                    </a:lnTo>
                    <a:lnTo>
                      <a:pt x="85" y="16"/>
                    </a:lnTo>
                    <a:lnTo>
                      <a:pt x="87" y="12"/>
                    </a:lnTo>
                    <a:lnTo>
                      <a:pt x="91" y="10"/>
                    </a:lnTo>
                    <a:lnTo>
                      <a:pt x="96" y="6"/>
                    </a:lnTo>
                    <a:lnTo>
                      <a:pt x="104" y="0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31" y="2"/>
                    </a:lnTo>
                    <a:lnTo>
                      <a:pt x="133" y="4"/>
                    </a:lnTo>
                    <a:lnTo>
                      <a:pt x="133" y="14"/>
                    </a:lnTo>
                    <a:lnTo>
                      <a:pt x="133" y="25"/>
                    </a:lnTo>
                    <a:lnTo>
                      <a:pt x="131" y="27"/>
                    </a:lnTo>
                    <a:lnTo>
                      <a:pt x="129" y="29"/>
                    </a:lnTo>
                    <a:lnTo>
                      <a:pt x="127" y="35"/>
                    </a:lnTo>
                    <a:lnTo>
                      <a:pt x="123" y="39"/>
                    </a:lnTo>
                    <a:lnTo>
                      <a:pt x="127" y="48"/>
                    </a:lnTo>
                    <a:lnTo>
                      <a:pt x="129" y="58"/>
                    </a:lnTo>
                    <a:lnTo>
                      <a:pt x="131" y="62"/>
                    </a:lnTo>
                    <a:lnTo>
                      <a:pt x="133" y="64"/>
                    </a:lnTo>
                    <a:lnTo>
                      <a:pt x="135" y="66"/>
                    </a:lnTo>
                    <a:lnTo>
                      <a:pt x="139" y="69"/>
                    </a:lnTo>
                    <a:lnTo>
                      <a:pt x="141" y="71"/>
                    </a:lnTo>
                    <a:lnTo>
                      <a:pt x="142" y="73"/>
                    </a:lnTo>
                    <a:lnTo>
                      <a:pt x="146" y="75"/>
                    </a:lnTo>
                    <a:lnTo>
                      <a:pt x="148" y="77"/>
                    </a:lnTo>
                    <a:lnTo>
                      <a:pt x="150" y="81"/>
                    </a:lnTo>
                    <a:lnTo>
                      <a:pt x="154" y="83"/>
                    </a:lnTo>
                    <a:lnTo>
                      <a:pt x="158" y="89"/>
                    </a:lnTo>
                    <a:lnTo>
                      <a:pt x="164" y="94"/>
                    </a:lnTo>
                    <a:lnTo>
                      <a:pt x="165" y="102"/>
                    </a:lnTo>
                    <a:lnTo>
                      <a:pt x="167" y="108"/>
                    </a:lnTo>
                    <a:lnTo>
                      <a:pt x="169" y="110"/>
                    </a:lnTo>
                    <a:lnTo>
                      <a:pt x="171" y="112"/>
                    </a:lnTo>
                    <a:lnTo>
                      <a:pt x="169" y="114"/>
                    </a:lnTo>
                    <a:lnTo>
                      <a:pt x="167" y="117"/>
                    </a:lnTo>
                    <a:lnTo>
                      <a:pt x="165" y="119"/>
                    </a:lnTo>
                    <a:lnTo>
                      <a:pt x="162" y="121"/>
                    </a:lnTo>
                    <a:lnTo>
                      <a:pt x="160" y="123"/>
                    </a:lnTo>
                    <a:lnTo>
                      <a:pt x="158" y="127"/>
                    </a:lnTo>
                    <a:lnTo>
                      <a:pt x="156" y="133"/>
                    </a:lnTo>
                    <a:lnTo>
                      <a:pt x="154" y="140"/>
                    </a:lnTo>
                    <a:lnTo>
                      <a:pt x="150" y="142"/>
                    </a:lnTo>
                    <a:lnTo>
                      <a:pt x="148" y="146"/>
                    </a:lnTo>
                    <a:lnTo>
                      <a:pt x="142" y="146"/>
                    </a:lnTo>
                    <a:lnTo>
                      <a:pt x="139" y="146"/>
                    </a:lnTo>
                    <a:lnTo>
                      <a:pt x="135" y="142"/>
                    </a:lnTo>
                    <a:lnTo>
                      <a:pt x="133" y="140"/>
                    </a:lnTo>
                    <a:lnTo>
                      <a:pt x="129" y="138"/>
                    </a:lnTo>
                    <a:lnTo>
                      <a:pt x="119" y="137"/>
                    </a:lnTo>
                    <a:lnTo>
                      <a:pt x="110" y="138"/>
                    </a:lnTo>
                    <a:lnTo>
                      <a:pt x="104" y="140"/>
                    </a:lnTo>
                    <a:lnTo>
                      <a:pt x="102" y="142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98" y="154"/>
                    </a:lnTo>
                    <a:lnTo>
                      <a:pt x="96" y="156"/>
                    </a:lnTo>
                    <a:lnTo>
                      <a:pt x="96" y="158"/>
                    </a:lnTo>
                    <a:lnTo>
                      <a:pt x="94" y="160"/>
                    </a:lnTo>
                    <a:lnTo>
                      <a:pt x="91" y="160"/>
                    </a:lnTo>
                    <a:lnTo>
                      <a:pt x="85" y="156"/>
                    </a:lnTo>
                    <a:lnTo>
                      <a:pt x="83" y="152"/>
                    </a:lnTo>
                    <a:lnTo>
                      <a:pt x="81" y="148"/>
                    </a:lnTo>
                    <a:lnTo>
                      <a:pt x="81" y="146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>
                <a:off x="2239438" y="3828459"/>
                <a:ext cx="352879" cy="220583"/>
              </a:xfrm>
              <a:custGeom>
                <a:avLst/>
                <a:gdLst>
                  <a:gd name="T0" fmla="*/ 2147483647 w 270"/>
                  <a:gd name="T1" fmla="*/ 2147483647 h 175"/>
                  <a:gd name="T2" fmla="*/ 2147483647 w 270"/>
                  <a:gd name="T3" fmla="*/ 2147483647 h 175"/>
                  <a:gd name="T4" fmla="*/ 2147483647 w 270"/>
                  <a:gd name="T5" fmla="*/ 2147483647 h 175"/>
                  <a:gd name="T6" fmla="*/ 2147483647 w 270"/>
                  <a:gd name="T7" fmla="*/ 2147483647 h 175"/>
                  <a:gd name="T8" fmla="*/ 2147483647 w 270"/>
                  <a:gd name="T9" fmla="*/ 2147483647 h 175"/>
                  <a:gd name="T10" fmla="*/ 2147483647 w 270"/>
                  <a:gd name="T11" fmla="*/ 2147483647 h 175"/>
                  <a:gd name="T12" fmla="*/ 2147483647 w 270"/>
                  <a:gd name="T13" fmla="*/ 2147483647 h 175"/>
                  <a:gd name="T14" fmla="*/ 2147483647 w 270"/>
                  <a:gd name="T15" fmla="*/ 2147483647 h 175"/>
                  <a:gd name="T16" fmla="*/ 2147483647 w 270"/>
                  <a:gd name="T17" fmla="*/ 2147483647 h 175"/>
                  <a:gd name="T18" fmla="*/ 2147483647 w 270"/>
                  <a:gd name="T19" fmla="*/ 2147483647 h 175"/>
                  <a:gd name="T20" fmla="*/ 2147483647 w 270"/>
                  <a:gd name="T21" fmla="*/ 2147483647 h 175"/>
                  <a:gd name="T22" fmla="*/ 0 w 270"/>
                  <a:gd name="T23" fmla="*/ 2147483647 h 175"/>
                  <a:gd name="T24" fmla="*/ 0 w 270"/>
                  <a:gd name="T25" fmla="*/ 2147483647 h 175"/>
                  <a:gd name="T26" fmla="*/ 2147483647 w 270"/>
                  <a:gd name="T27" fmla="*/ 2147483647 h 175"/>
                  <a:gd name="T28" fmla="*/ 2147483647 w 270"/>
                  <a:gd name="T29" fmla="*/ 2147483647 h 175"/>
                  <a:gd name="T30" fmla="*/ 0 w 270"/>
                  <a:gd name="T31" fmla="*/ 2147483647 h 175"/>
                  <a:gd name="T32" fmla="*/ 0 w 270"/>
                  <a:gd name="T33" fmla="*/ 2147483647 h 175"/>
                  <a:gd name="T34" fmla="*/ 2147483647 w 270"/>
                  <a:gd name="T35" fmla="*/ 2147483647 h 175"/>
                  <a:gd name="T36" fmla="*/ 2147483647 w 270"/>
                  <a:gd name="T37" fmla="*/ 0 h 175"/>
                  <a:gd name="T38" fmla="*/ 2147483647 w 270"/>
                  <a:gd name="T39" fmla="*/ 0 h 175"/>
                  <a:gd name="T40" fmla="*/ 2147483647 w 270"/>
                  <a:gd name="T41" fmla="*/ 2147483647 h 175"/>
                  <a:gd name="T42" fmla="*/ 2147483647 w 270"/>
                  <a:gd name="T43" fmla="*/ 2147483647 h 175"/>
                  <a:gd name="T44" fmla="*/ 2147483647 w 270"/>
                  <a:gd name="T45" fmla="*/ 0 h 175"/>
                  <a:gd name="T46" fmla="*/ 2147483647 w 270"/>
                  <a:gd name="T47" fmla="*/ 2147483647 h 175"/>
                  <a:gd name="T48" fmla="*/ 2147483647 w 270"/>
                  <a:gd name="T49" fmla="*/ 2147483647 h 175"/>
                  <a:gd name="T50" fmla="*/ 2147483647 w 270"/>
                  <a:gd name="T51" fmla="*/ 2147483647 h 175"/>
                  <a:gd name="T52" fmla="*/ 2147483647 w 270"/>
                  <a:gd name="T53" fmla="*/ 2147483647 h 175"/>
                  <a:gd name="T54" fmla="*/ 2147483647 w 270"/>
                  <a:gd name="T55" fmla="*/ 2147483647 h 175"/>
                  <a:gd name="T56" fmla="*/ 2147483647 w 270"/>
                  <a:gd name="T57" fmla="*/ 2147483647 h 175"/>
                  <a:gd name="T58" fmla="*/ 2147483647 w 270"/>
                  <a:gd name="T59" fmla="*/ 2147483647 h 175"/>
                  <a:gd name="T60" fmla="*/ 2147483647 w 270"/>
                  <a:gd name="T61" fmla="*/ 2147483647 h 175"/>
                  <a:gd name="T62" fmla="*/ 2147483647 w 270"/>
                  <a:gd name="T63" fmla="*/ 2147483647 h 175"/>
                  <a:gd name="T64" fmla="*/ 2147483647 w 270"/>
                  <a:gd name="T65" fmla="*/ 2147483647 h 175"/>
                  <a:gd name="T66" fmla="*/ 2147483647 w 270"/>
                  <a:gd name="T67" fmla="*/ 2147483647 h 175"/>
                  <a:gd name="T68" fmla="*/ 2147483647 w 270"/>
                  <a:gd name="T69" fmla="*/ 2147483647 h 175"/>
                  <a:gd name="T70" fmla="*/ 2147483647 w 270"/>
                  <a:gd name="T71" fmla="*/ 2147483647 h 175"/>
                  <a:gd name="T72" fmla="*/ 2147483647 w 270"/>
                  <a:gd name="T73" fmla="*/ 2147483647 h 175"/>
                  <a:gd name="T74" fmla="*/ 2147483647 w 270"/>
                  <a:gd name="T75" fmla="*/ 2147483647 h 175"/>
                  <a:gd name="T76" fmla="*/ 2147483647 w 270"/>
                  <a:gd name="T77" fmla="*/ 2147483647 h 175"/>
                  <a:gd name="T78" fmla="*/ 2147483647 w 270"/>
                  <a:gd name="T79" fmla="*/ 2147483647 h 175"/>
                  <a:gd name="T80" fmla="*/ 2147483647 w 270"/>
                  <a:gd name="T81" fmla="*/ 2147483647 h 175"/>
                  <a:gd name="T82" fmla="*/ 2147483647 w 270"/>
                  <a:gd name="T83" fmla="*/ 2147483647 h 175"/>
                  <a:gd name="T84" fmla="*/ 2147483647 w 270"/>
                  <a:gd name="T85" fmla="*/ 2147483647 h 175"/>
                  <a:gd name="T86" fmla="*/ 2147483647 w 270"/>
                  <a:gd name="T87" fmla="*/ 2147483647 h 175"/>
                  <a:gd name="T88" fmla="*/ 2147483647 w 270"/>
                  <a:gd name="T89" fmla="*/ 2147483647 h 17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175"/>
                  <a:gd name="T137" fmla="*/ 270 w 270"/>
                  <a:gd name="T138" fmla="*/ 175 h 17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175">
                    <a:moveTo>
                      <a:pt x="149" y="175"/>
                    </a:moveTo>
                    <a:lnTo>
                      <a:pt x="148" y="171"/>
                    </a:lnTo>
                    <a:lnTo>
                      <a:pt x="146" y="169"/>
                    </a:lnTo>
                    <a:lnTo>
                      <a:pt x="144" y="167"/>
                    </a:lnTo>
                    <a:lnTo>
                      <a:pt x="140" y="165"/>
                    </a:lnTo>
                    <a:lnTo>
                      <a:pt x="138" y="161"/>
                    </a:lnTo>
                    <a:lnTo>
                      <a:pt x="136" y="159"/>
                    </a:lnTo>
                    <a:lnTo>
                      <a:pt x="134" y="157"/>
                    </a:lnTo>
                    <a:lnTo>
                      <a:pt x="130" y="155"/>
                    </a:lnTo>
                    <a:lnTo>
                      <a:pt x="128" y="152"/>
                    </a:lnTo>
                    <a:lnTo>
                      <a:pt x="126" y="150"/>
                    </a:lnTo>
                    <a:lnTo>
                      <a:pt x="117" y="150"/>
                    </a:lnTo>
                    <a:lnTo>
                      <a:pt x="107" y="150"/>
                    </a:lnTo>
                    <a:lnTo>
                      <a:pt x="105" y="152"/>
                    </a:lnTo>
                    <a:lnTo>
                      <a:pt x="102" y="155"/>
                    </a:lnTo>
                    <a:lnTo>
                      <a:pt x="88" y="152"/>
                    </a:lnTo>
                    <a:lnTo>
                      <a:pt x="73" y="150"/>
                    </a:lnTo>
                    <a:lnTo>
                      <a:pt x="59" y="148"/>
                    </a:lnTo>
                    <a:lnTo>
                      <a:pt x="44" y="146"/>
                    </a:lnTo>
                    <a:lnTo>
                      <a:pt x="42" y="142"/>
                    </a:lnTo>
                    <a:lnTo>
                      <a:pt x="38" y="140"/>
                    </a:lnTo>
                    <a:lnTo>
                      <a:pt x="36" y="130"/>
                    </a:lnTo>
                    <a:lnTo>
                      <a:pt x="34" y="125"/>
                    </a:lnTo>
                    <a:lnTo>
                      <a:pt x="31" y="121"/>
                    </a:lnTo>
                    <a:lnTo>
                      <a:pt x="25" y="115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17" y="109"/>
                    </a:lnTo>
                    <a:lnTo>
                      <a:pt x="15" y="107"/>
                    </a:lnTo>
                    <a:lnTo>
                      <a:pt x="13" y="104"/>
                    </a:lnTo>
                    <a:lnTo>
                      <a:pt x="9" y="102"/>
                    </a:lnTo>
                    <a:lnTo>
                      <a:pt x="8" y="100"/>
                    </a:lnTo>
                    <a:lnTo>
                      <a:pt x="6" y="96"/>
                    </a:lnTo>
                    <a:lnTo>
                      <a:pt x="2" y="94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" y="69"/>
                    </a:lnTo>
                    <a:lnTo>
                      <a:pt x="6" y="67"/>
                    </a:lnTo>
                    <a:lnTo>
                      <a:pt x="8" y="63"/>
                    </a:lnTo>
                    <a:lnTo>
                      <a:pt x="9" y="54"/>
                    </a:lnTo>
                    <a:lnTo>
                      <a:pt x="8" y="42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0"/>
                    </a:lnTo>
                    <a:lnTo>
                      <a:pt x="9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59" y="4"/>
                    </a:lnTo>
                    <a:lnTo>
                      <a:pt x="59" y="10"/>
                    </a:lnTo>
                    <a:lnTo>
                      <a:pt x="73" y="10"/>
                    </a:lnTo>
                    <a:lnTo>
                      <a:pt x="88" y="10"/>
                    </a:lnTo>
                    <a:lnTo>
                      <a:pt x="88" y="4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8" y="0"/>
                    </a:lnTo>
                    <a:lnTo>
                      <a:pt x="100" y="4"/>
                    </a:lnTo>
                    <a:lnTo>
                      <a:pt x="102" y="10"/>
                    </a:lnTo>
                    <a:lnTo>
                      <a:pt x="105" y="11"/>
                    </a:lnTo>
                    <a:lnTo>
                      <a:pt x="107" y="13"/>
                    </a:lnTo>
                    <a:lnTo>
                      <a:pt x="109" y="17"/>
                    </a:lnTo>
                    <a:lnTo>
                      <a:pt x="111" y="19"/>
                    </a:lnTo>
                    <a:lnTo>
                      <a:pt x="113" y="21"/>
                    </a:lnTo>
                    <a:lnTo>
                      <a:pt x="117" y="25"/>
                    </a:lnTo>
                    <a:lnTo>
                      <a:pt x="119" y="27"/>
                    </a:lnTo>
                    <a:lnTo>
                      <a:pt x="121" y="29"/>
                    </a:lnTo>
                    <a:lnTo>
                      <a:pt x="123" y="31"/>
                    </a:lnTo>
                    <a:lnTo>
                      <a:pt x="126" y="34"/>
                    </a:lnTo>
                    <a:lnTo>
                      <a:pt x="128" y="36"/>
                    </a:lnTo>
                    <a:lnTo>
                      <a:pt x="130" y="38"/>
                    </a:lnTo>
                    <a:lnTo>
                      <a:pt x="134" y="40"/>
                    </a:lnTo>
                    <a:lnTo>
                      <a:pt x="136" y="42"/>
                    </a:lnTo>
                    <a:lnTo>
                      <a:pt x="138" y="46"/>
                    </a:lnTo>
                    <a:lnTo>
                      <a:pt x="140" y="48"/>
                    </a:lnTo>
                    <a:lnTo>
                      <a:pt x="144" y="50"/>
                    </a:lnTo>
                    <a:lnTo>
                      <a:pt x="146" y="54"/>
                    </a:lnTo>
                    <a:lnTo>
                      <a:pt x="148" y="56"/>
                    </a:lnTo>
                    <a:lnTo>
                      <a:pt x="149" y="58"/>
                    </a:lnTo>
                    <a:lnTo>
                      <a:pt x="153" y="59"/>
                    </a:lnTo>
                    <a:lnTo>
                      <a:pt x="155" y="63"/>
                    </a:lnTo>
                    <a:lnTo>
                      <a:pt x="157" y="65"/>
                    </a:lnTo>
                    <a:lnTo>
                      <a:pt x="161" y="67"/>
                    </a:lnTo>
                    <a:lnTo>
                      <a:pt x="163" y="69"/>
                    </a:lnTo>
                    <a:lnTo>
                      <a:pt x="165" y="73"/>
                    </a:lnTo>
                    <a:lnTo>
                      <a:pt x="173" y="75"/>
                    </a:lnTo>
                    <a:lnTo>
                      <a:pt x="180" y="77"/>
                    </a:lnTo>
                    <a:lnTo>
                      <a:pt x="182" y="81"/>
                    </a:lnTo>
                    <a:lnTo>
                      <a:pt x="184" y="82"/>
                    </a:lnTo>
                    <a:lnTo>
                      <a:pt x="192" y="84"/>
                    </a:lnTo>
                    <a:lnTo>
                      <a:pt x="199" y="86"/>
                    </a:lnTo>
                    <a:lnTo>
                      <a:pt x="201" y="88"/>
                    </a:lnTo>
                    <a:lnTo>
                      <a:pt x="203" y="92"/>
                    </a:lnTo>
                    <a:lnTo>
                      <a:pt x="211" y="94"/>
                    </a:lnTo>
                    <a:lnTo>
                      <a:pt x="228" y="96"/>
                    </a:lnTo>
                    <a:lnTo>
                      <a:pt x="245" y="94"/>
                    </a:lnTo>
                    <a:lnTo>
                      <a:pt x="253" y="92"/>
                    </a:lnTo>
                    <a:lnTo>
                      <a:pt x="255" y="88"/>
                    </a:lnTo>
                    <a:lnTo>
                      <a:pt x="257" y="86"/>
                    </a:lnTo>
                    <a:lnTo>
                      <a:pt x="259" y="79"/>
                    </a:lnTo>
                    <a:lnTo>
                      <a:pt x="261" y="73"/>
                    </a:lnTo>
                    <a:lnTo>
                      <a:pt x="265" y="69"/>
                    </a:lnTo>
                    <a:lnTo>
                      <a:pt x="267" y="67"/>
                    </a:lnTo>
                    <a:lnTo>
                      <a:pt x="268" y="88"/>
                    </a:lnTo>
                    <a:lnTo>
                      <a:pt x="270" y="111"/>
                    </a:lnTo>
                    <a:lnTo>
                      <a:pt x="268" y="113"/>
                    </a:lnTo>
                    <a:lnTo>
                      <a:pt x="267" y="115"/>
                    </a:lnTo>
                    <a:lnTo>
                      <a:pt x="265" y="129"/>
                    </a:lnTo>
                    <a:lnTo>
                      <a:pt x="261" y="140"/>
                    </a:lnTo>
                    <a:lnTo>
                      <a:pt x="259" y="142"/>
                    </a:lnTo>
                    <a:lnTo>
                      <a:pt x="257" y="146"/>
                    </a:lnTo>
                    <a:lnTo>
                      <a:pt x="255" y="148"/>
                    </a:lnTo>
                    <a:lnTo>
                      <a:pt x="253" y="150"/>
                    </a:lnTo>
                    <a:lnTo>
                      <a:pt x="249" y="152"/>
                    </a:lnTo>
                    <a:lnTo>
                      <a:pt x="247" y="155"/>
                    </a:lnTo>
                    <a:lnTo>
                      <a:pt x="220" y="157"/>
                    </a:lnTo>
                    <a:lnTo>
                      <a:pt x="194" y="159"/>
                    </a:lnTo>
                    <a:lnTo>
                      <a:pt x="192" y="161"/>
                    </a:lnTo>
                    <a:lnTo>
                      <a:pt x="190" y="165"/>
                    </a:lnTo>
                    <a:lnTo>
                      <a:pt x="186" y="167"/>
                    </a:lnTo>
                    <a:lnTo>
                      <a:pt x="184" y="169"/>
                    </a:lnTo>
                    <a:lnTo>
                      <a:pt x="182" y="171"/>
                    </a:lnTo>
                    <a:lnTo>
                      <a:pt x="180" y="175"/>
                    </a:lnTo>
                    <a:lnTo>
                      <a:pt x="165" y="175"/>
                    </a:lnTo>
                    <a:lnTo>
                      <a:pt x="149" y="17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>
                <a:off x="2034207" y="3439492"/>
                <a:ext cx="649653" cy="498417"/>
              </a:xfrm>
              <a:custGeom>
                <a:avLst/>
                <a:gdLst>
                  <a:gd name="T0" fmla="*/ 2147483647 w 493"/>
                  <a:gd name="T1" fmla="*/ 2147483647 h 395"/>
                  <a:gd name="T2" fmla="*/ 2147483647 w 493"/>
                  <a:gd name="T3" fmla="*/ 2147483647 h 395"/>
                  <a:gd name="T4" fmla="*/ 2147483647 w 493"/>
                  <a:gd name="T5" fmla="*/ 2147483647 h 395"/>
                  <a:gd name="T6" fmla="*/ 2147483647 w 493"/>
                  <a:gd name="T7" fmla="*/ 2147483647 h 395"/>
                  <a:gd name="T8" fmla="*/ 2147483647 w 493"/>
                  <a:gd name="T9" fmla="*/ 2147483647 h 395"/>
                  <a:gd name="T10" fmla="*/ 2147483647 w 493"/>
                  <a:gd name="T11" fmla="*/ 2147483647 h 395"/>
                  <a:gd name="T12" fmla="*/ 2147483647 w 493"/>
                  <a:gd name="T13" fmla="*/ 2147483647 h 395"/>
                  <a:gd name="T14" fmla="*/ 2147483647 w 493"/>
                  <a:gd name="T15" fmla="*/ 2147483647 h 395"/>
                  <a:gd name="T16" fmla="*/ 2147483647 w 493"/>
                  <a:gd name="T17" fmla="*/ 2147483647 h 395"/>
                  <a:gd name="T18" fmla="*/ 2147483647 w 493"/>
                  <a:gd name="T19" fmla="*/ 2147483647 h 395"/>
                  <a:gd name="T20" fmla="*/ 2147483647 w 493"/>
                  <a:gd name="T21" fmla="*/ 2147483647 h 395"/>
                  <a:gd name="T22" fmla="*/ 2147483647 w 493"/>
                  <a:gd name="T23" fmla="*/ 2147483647 h 395"/>
                  <a:gd name="T24" fmla="*/ 2147483647 w 493"/>
                  <a:gd name="T25" fmla="*/ 2147483647 h 395"/>
                  <a:gd name="T26" fmla="*/ 2147483647 w 493"/>
                  <a:gd name="T27" fmla="*/ 2147483647 h 395"/>
                  <a:gd name="T28" fmla="*/ 2147483647 w 493"/>
                  <a:gd name="T29" fmla="*/ 2147483647 h 395"/>
                  <a:gd name="T30" fmla="*/ 2147483647 w 493"/>
                  <a:gd name="T31" fmla="*/ 2147483647 h 395"/>
                  <a:gd name="T32" fmla="*/ 2147483647 w 493"/>
                  <a:gd name="T33" fmla="*/ 2147483647 h 395"/>
                  <a:gd name="T34" fmla="*/ 2147483647 w 493"/>
                  <a:gd name="T35" fmla="*/ 2147483647 h 395"/>
                  <a:gd name="T36" fmla="*/ 2147483647 w 493"/>
                  <a:gd name="T37" fmla="*/ 2147483647 h 395"/>
                  <a:gd name="T38" fmla="*/ 2147483647 w 493"/>
                  <a:gd name="T39" fmla="*/ 2147483647 h 395"/>
                  <a:gd name="T40" fmla="*/ 2147483647 w 493"/>
                  <a:gd name="T41" fmla="*/ 2147483647 h 395"/>
                  <a:gd name="T42" fmla="*/ 2147483647 w 493"/>
                  <a:gd name="T43" fmla="*/ 2147483647 h 395"/>
                  <a:gd name="T44" fmla="*/ 2147483647 w 493"/>
                  <a:gd name="T45" fmla="*/ 2147483647 h 395"/>
                  <a:gd name="T46" fmla="*/ 2147483647 w 493"/>
                  <a:gd name="T47" fmla="*/ 2147483647 h 395"/>
                  <a:gd name="T48" fmla="*/ 2147483647 w 493"/>
                  <a:gd name="T49" fmla="*/ 2147483647 h 395"/>
                  <a:gd name="T50" fmla="*/ 2147483647 w 493"/>
                  <a:gd name="T51" fmla="*/ 2147483647 h 395"/>
                  <a:gd name="T52" fmla="*/ 2147483647 w 493"/>
                  <a:gd name="T53" fmla="*/ 2147483647 h 395"/>
                  <a:gd name="T54" fmla="*/ 2147483647 w 493"/>
                  <a:gd name="T55" fmla="*/ 2147483647 h 395"/>
                  <a:gd name="T56" fmla="*/ 2147483647 w 493"/>
                  <a:gd name="T57" fmla="*/ 2147483647 h 395"/>
                  <a:gd name="T58" fmla="*/ 2147483647 w 493"/>
                  <a:gd name="T59" fmla="*/ 2147483647 h 395"/>
                  <a:gd name="T60" fmla="*/ 2147483647 w 493"/>
                  <a:gd name="T61" fmla="*/ 2147483647 h 395"/>
                  <a:gd name="T62" fmla="*/ 2147483647 w 493"/>
                  <a:gd name="T63" fmla="*/ 2147483647 h 395"/>
                  <a:gd name="T64" fmla="*/ 2147483647 w 493"/>
                  <a:gd name="T65" fmla="*/ 2147483647 h 395"/>
                  <a:gd name="T66" fmla="*/ 2147483647 w 493"/>
                  <a:gd name="T67" fmla="*/ 2147483647 h 395"/>
                  <a:gd name="T68" fmla="*/ 2147483647 w 493"/>
                  <a:gd name="T69" fmla="*/ 2147483647 h 395"/>
                  <a:gd name="T70" fmla="*/ 0 w 493"/>
                  <a:gd name="T71" fmla="*/ 2147483647 h 395"/>
                  <a:gd name="T72" fmla="*/ 2147483647 w 493"/>
                  <a:gd name="T73" fmla="*/ 2147483647 h 395"/>
                  <a:gd name="T74" fmla="*/ 2147483647 w 493"/>
                  <a:gd name="T75" fmla="*/ 2147483647 h 395"/>
                  <a:gd name="T76" fmla="*/ 2147483647 w 493"/>
                  <a:gd name="T77" fmla="*/ 2147483647 h 395"/>
                  <a:gd name="T78" fmla="*/ 2147483647 w 493"/>
                  <a:gd name="T79" fmla="*/ 2147483647 h 395"/>
                  <a:gd name="T80" fmla="*/ 2147483647 w 493"/>
                  <a:gd name="T81" fmla="*/ 2147483647 h 395"/>
                  <a:gd name="T82" fmla="*/ 2147483647 w 493"/>
                  <a:gd name="T83" fmla="*/ 2147483647 h 395"/>
                  <a:gd name="T84" fmla="*/ 2147483647 w 493"/>
                  <a:gd name="T85" fmla="*/ 2147483647 h 395"/>
                  <a:gd name="T86" fmla="*/ 2147483647 w 493"/>
                  <a:gd name="T87" fmla="*/ 2147483647 h 395"/>
                  <a:gd name="T88" fmla="*/ 2147483647 w 493"/>
                  <a:gd name="T89" fmla="*/ 2147483647 h 395"/>
                  <a:gd name="T90" fmla="*/ 2147483647 w 493"/>
                  <a:gd name="T91" fmla="*/ 2147483647 h 395"/>
                  <a:gd name="T92" fmla="*/ 2147483647 w 493"/>
                  <a:gd name="T93" fmla="*/ 2147483647 h 395"/>
                  <a:gd name="T94" fmla="*/ 2147483647 w 493"/>
                  <a:gd name="T95" fmla="*/ 2147483647 h 395"/>
                  <a:gd name="T96" fmla="*/ 2147483647 w 493"/>
                  <a:gd name="T97" fmla="*/ 2147483647 h 395"/>
                  <a:gd name="T98" fmla="*/ 2147483647 w 493"/>
                  <a:gd name="T99" fmla="*/ 2147483647 h 395"/>
                  <a:gd name="T100" fmla="*/ 2147483647 w 493"/>
                  <a:gd name="T101" fmla="*/ 2147483647 h 395"/>
                  <a:gd name="T102" fmla="*/ 2147483647 w 493"/>
                  <a:gd name="T103" fmla="*/ 2147483647 h 395"/>
                  <a:gd name="T104" fmla="*/ 2147483647 w 493"/>
                  <a:gd name="T105" fmla="*/ 2147483647 h 395"/>
                  <a:gd name="T106" fmla="*/ 2147483647 w 493"/>
                  <a:gd name="T107" fmla="*/ 2147483647 h 395"/>
                  <a:gd name="T108" fmla="*/ 2147483647 w 493"/>
                  <a:gd name="T109" fmla="*/ 2147483647 h 395"/>
                  <a:gd name="T110" fmla="*/ 2147483647 w 493"/>
                  <a:gd name="T111" fmla="*/ 2147483647 h 395"/>
                  <a:gd name="T112" fmla="*/ 2147483647 w 493"/>
                  <a:gd name="T113" fmla="*/ 2147483647 h 395"/>
                  <a:gd name="T114" fmla="*/ 2147483647 w 493"/>
                  <a:gd name="T115" fmla="*/ 2147483647 h 395"/>
                  <a:gd name="T116" fmla="*/ 2147483647 w 493"/>
                  <a:gd name="T117" fmla="*/ 2147483647 h 395"/>
                  <a:gd name="T118" fmla="*/ 2147483647 w 493"/>
                  <a:gd name="T119" fmla="*/ 2147483647 h 3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93"/>
                  <a:gd name="T181" fmla="*/ 0 h 395"/>
                  <a:gd name="T182" fmla="*/ 493 w 493"/>
                  <a:gd name="T183" fmla="*/ 395 h 3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93" h="395">
                    <a:moveTo>
                      <a:pt x="355" y="223"/>
                    </a:moveTo>
                    <a:lnTo>
                      <a:pt x="365" y="225"/>
                    </a:lnTo>
                    <a:lnTo>
                      <a:pt x="374" y="228"/>
                    </a:lnTo>
                    <a:lnTo>
                      <a:pt x="386" y="228"/>
                    </a:lnTo>
                    <a:lnTo>
                      <a:pt x="398" y="228"/>
                    </a:lnTo>
                    <a:lnTo>
                      <a:pt x="409" y="228"/>
                    </a:lnTo>
                    <a:lnTo>
                      <a:pt x="424" y="228"/>
                    </a:lnTo>
                    <a:lnTo>
                      <a:pt x="426" y="232"/>
                    </a:lnTo>
                    <a:lnTo>
                      <a:pt x="430" y="238"/>
                    </a:lnTo>
                    <a:lnTo>
                      <a:pt x="434" y="246"/>
                    </a:lnTo>
                    <a:lnTo>
                      <a:pt x="438" y="251"/>
                    </a:lnTo>
                    <a:lnTo>
                      <a:pt x="438" y="257"/>
                    </a:lnTo>
                    <a:lnTo>
                      <a:pt x="438" y="263"/>
                    </a:lnTo>
                    <a:lnTo>
                      <a:pt x="442" y="267"/>
                    </a:lnTo>
                    <a:lnTo>
                      <a:pt x="445" y="271"/>
                    </a:lnTo>
                    <a:lnTo>
                      <a:pt x="449" y="271"/>
                    </a:lnTo>
                    <a:lnTo>
                      <a:pt x="455" y="271"/>
                    </a:lnTo>
                    <a:lnTo>
                      <a:pt x="465" y="269"/>
                    </a:lnTo>
                    <a:lnTo>
                      <a:pt x="490" y="274"/>
                    </a:lnTo>
                    <a:lnTo>
                      <a:pt x="493" y="282"/>
                    </a:lnTo>
                    <a:lnTo>
                      <a:pt x="493" y="286"/>
                    </a:lnTo>
                    <a:lnTo>
                      <a:pt x="492" y="294"/>
                    </a:lnTo>
                    <a:lnTo>
                      <a:pt x="492" y="297"/>
                    </a:lnTo>
                    <a:lnTo>
                      <a:pt x="482" y="303"/>
                    </a:lnTo>
                    <a:lnTo>
                      <a:pt x="474" y="309"/>
                    </a:lnTo>
                    <a:lnTo>
                      <a:pt x="474" y="311"/>
                    </a:lnTo>
                    <a:lnTo>
                      <a:pt x="474" y="313"/>
                    </a:lnTo>
                    <a:lnTo>
                      <a:pt x="470" y="317"/>
                    </a:lnTo>
                    <a:lnTo>
                      <a:pt x="469" y="319"/>
                    </a:lnTo>
                    <a:lnTo>
                      <a:pt x="467" y="320"/>
                    </a:lnTo>
                    <a:lnTo>
                      <a:pt x="465" y="322"/>
                    </a:lnTo>
                    <a:lnTo>
                      <a:pt x="461" y="326"/>
                    </a:lnTo>
                    <a:lnTo>
                      <a:pt x="459" y="328"/>
                    </a:lnTo>
                    <a:lnTo>
                      <a:pt x="457" y="330"/>
                    </a:lnTo>
                    <a:lnTo>
                      <a:pt x="455" y="334"/>
                    </a:lnTo>
                    <a:lnTo>
                      <a:pt x="451" y="336"/>
                    </a:lnTo>
                    <a:lnTo>
                      <a:pt x="449" y="338"/>
                    </a:lnTo>
                    <a:lnTo>
                      <a:pt x="447" y="340"/>
                    </a:lnTo>
                    <a:lnTo>
                      <a:pt x="445" y="343"/>
                    </a:lnTo>
                    <a:lnTo>
                      <a:pt x="442" y="345"/>
                    </a:lnTo>
                    <a:lnTo>
                      <a:pt x="440" y="347"/>
                    </a:lnTo>
                    <a:lnTo>
                      <a:pt x="428" y="359"/>
                    </a:lnTo>
                    <a:lnTo>
                      <a:pt x="415" y="372"/>
                    </a:lnTo>
                    <a:lnTo>
                      <a:pt x="413" y="374"/>
                    </a:lnTo>
                    <a:lnTo>
                      <a:pt x="411" y="376"/>
                    </a:lnTo>
                    <a:lnTo>
                      <a:pt x="409" y="384"/>
                    </a:lnTo>
                    <a:lnTo>
                      <a:pt x="407" y="391"/>
                    </a:lnTo>
                    <a:lnTo>
                      <a:pt x="403" y="393"/>
                    </a:lnTo>
                    <a:lnTo>
                      <a:pt x="401" y="395"/>
                    </a:lnTo>
                    <a:lnTo>
                      <a:pt x="382" y="395"/>
                    </a:lnTo>
                    <a:lnTo>
                      <a:pt x="363" y="395"/>
                    </a:lnTo>
                    <a:lnTo>
                      <a:pt x="359" y="393"/>
                    </a:lnTo>
                    <a:lnTo>
                      <a:pt x="357" y="391"/>
                    </a:lnTo>
                    <a:lnTo>
                      <a:pt x="350" y="390"/>
                    </a:lnTo>
                    <a:lnTo>
                      <a:pt x="344" y="386"/>
                    </a:lnTo>
                    <a:lnTo>
                      <a:pt x="340" y="384"/>
                    </a:lnTo>
                    <a:lnTo>
                      <a:pt x="338" y="382"/>
                    </a:lnTo>
                    <a:lnTo>
                      <a:pt x="330" y="378"/>
                    </a:lnTo>
                    <a:lnTo>
                      <a:pt x="325" y="376"/>
                    </a:lnTo>
                    <a:lnTo>
                      <a:pt x="321" y="374"/>
                    </a:lnTo>
                    <a:lnTo>
                      <a:pt x="319" y="372"/>
                    </a:lnTo>
                    <a:lnTo>
                      <a:pt x="317" y="368"/>
                    </a:lnTo>
                    <a:lnTo>
                      <a:pt x="315" y="367"/>
                    </a:lnTo>
                    <a:lnTo>
                      <a:pt x="311" y="365"/>
                    </a:lnTo>
                    <a:lnTo>
                      <a:pt x="309" y="363"/>
                    </a:lnTo>
                    <a:lnTo>
                      <a:pt x="307" y="359"/>
                    </a:lnTo>
                    <a:lnTo>
                      <a:pt x="303" y="357"/>
                    </a:lnTo>
                    <a:lnTo>
                      <a:pt x="302" y="355"/>
                    </a:lnTo>
                    <a:lnTo>
                      <a:pt x="300" y="351"/>
                    </a:lnTo>
                    <a:lnTo>
                      <a:pt x="298" y="349"/>
                    </a:lnTo>
                    <a:lnTo>
                      <a:pt x="294" y="347"/>
                    </a:lnTo>
                    <a:lnTo>
                      <a:pt x="292" y="345"/>
                    </a:lnTo>
                    <a:lnTo>
                      <a:pt x="290" y="343"/>
                    </a:lnTo>
                    <a:lnTo>
                      <a:pt x="288" y="340"/>
                    </a:lnTo>
                    <a:lnTo>
                      <a:pt x="284" y="338"/>
                    </a:lnTo>
                    <a:lnTo>
                      <a:pt x="282" y="336"/>
                    </a:lnTo>
                    <a:lnTo>
                      <a:pt x="280" y="334"/>
                    </a:lnTo>
                    <a:lnTo>
                      <a:pt x="277" y="330"/>
                    </a:lnTo>
                    <a:lnTo>
                      <a:pt x="275" y="328"/>
                    </a:lnTo>
                    <a:lnTo>
                      <a:pt x="273" y="326"/>
                    </a:lnTo>
                    <a:lnTo>
                      <a:pt x="271" y="322"/>
                    </a:lnTo>
                    <a:lnTo>
                      <a:pt x="267" y="320"/>
                    </a:lnTo>
                    <a:lnTo>
                      <a:pt x="265" y="319"/>
                    </a:lnTo>
                    <a:lnTo>
                      <a:pt x="261" y="309"/>
                    </a:lnTo>
                    <a:lnTo>
                      <a:pt x="257" y="299"/>
                    </a:lnTo>
                    <a:lnTo>
                      <a:pt x="248" y="299"/>
                    </a:lnTo>
                    <a:lnTo>
                      <a:pt x="240" y="301"/>
                    </a:lnTo>
                    <a:lnTo>
                      <a:pt x="234" y="305"/>
                    </a:lnTo>
                    <a:lnTo>
                      <a:pt x="231" y="311"/>
                    </a:lnTo>
                    <a:lnTo>
                      <a:pt x="227" y="309"/>
                    </a:lnTo>
                    <a:lnTo>
                      <a:pt x="221" y="307"/>
                    </a:lnTo>
                    <a:lnTo>
                      <a:pt x="211" y="301"/>
                    </a:lnTo>
                    <a:lnTo>
                      <a:pt x="202" y="299"/>
                    </a:lnTo>
                    <a:lnTo>
                      <a:pt x="196" y="299"/>
                    </a:lnTo>
                    <a:lnTo>
                      <a:pt x="190" y="301"/>
                    </a:lnTo>
                    <a:lnTo>
                      <a:pt x="186" y="299"/>
                    </a:lnTo>
                    <a:lnTo>
                      <a:pt x="183" y="299"/>
                    </a:lnTo>
                    <a:lnTo>
                      <a:pt x="173" y="299"/>
                    </a:lnTo>
                    <a:lnTo>
                      <a:pt x="163" y="299"/>
                    </a:lnTo>
                    <a:lnTo>
                      <a:pt x="165" y="278"/>
                    </a:lnTo>
                    <a:lnTo>
                      <a:pt x="167" y="278"/>
                    </a:lnTo>
                    <a:lnTo>
                      <a:pt x="167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54" y="276"/>
                    </a:lnTo>
                    <a:lnTo>
                      <a:pt x="148" y="271"/>
                    </a:lnTo>
                    <a:lnTo>
                      <a:pt x="142" y="265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19" y="244"/>
                    </a:lnTo>
                    <a:lnTo>
                      <a:pt x="108" y="236"/>
                    </a:lnTo>
                    <a:lnTo>
                      <a:pt x="102" y="232"/>
                    </a:lnTo>
                    <a:lnTo>
                      <a:pt x="96" y="228"/>
                    </a:lnTo>
                    <a:lnTo>
                      <a:pt x="89" y="225"/>
                    </a:lnTo>
                    <a:lnTo>
                      <a:pt x="83" y="223"/>
                    </a:lnTo>
                    <a:lnTo>
                      <a:pt x="79" y="219"/>
                    </a:lnTo>
                    <a:lnTo>
                      <a:pt x="77" y="217"/>
                    </a:lnTo>
                    <a:lnTo>
                      <a:pt x="75" y="215"/>
                    </a:lnTo>
                    <a:lnTo>
                      <a:pt x="71" y="213"/>
                    </a:lnTo>
                    <a:lnTo>
                      <a:pt x="69" y="209"/>
                    </a:lnTo>
                    <a:lnTo>
                      <a:pt x="68" y="207"/>
                    </a:lnTo>
                    <a:lnTo>
                      <a:pt x="62" y="205"/>
                    </a:lnTo>
                    <a:lnTo>
                      <a:pt x="58" y="201"/>
                    </a:lnTo>
                    <a:lnTo>
                      <a:pt x="58" y="198"/>
                    </a:lnTo>
                    <a:lnTo>
                      <a:pt x="58" y="192"/>
                    </a:lnTo>
                    <a:lnTo>
                      <a:pt x="56" y="182"/>
                    </a:lnTo>
                    <a:lnTo>
                      <a:pt x="54" y="173"/>
                    </a:lnTo>
                    <a:lnTo>
                      <a:pt x="50" y="171"/>
                    </a:lnTo>
                    <a:lnTo>
                      <a:pt x="48" y="169"/>
                    </a:lnTo>
                    <a:lnTo>
                      <a:pt x="43" y="169"/>
                    </a:lnTo>
                    <a:lnTo>
                      <a:pt x="39" y="169"/>
                    </a:lnTo>
                    <a:lnTo>
                      <a:pt x="35" y="171"/>
                    </a:lnTo>
                    <a:lnTo>
                      <a:pt x="33" y="173"/>
                    </a:lnTo>
                    <a:lnTo>
                      <a:pt x="29" y="173"/>
                    </a:lnTo>
                    <a:lnTo>
                      <a:pt x="23" y="173"/>
                    </a:lnTo>
                    <a:lnTo>
                      <a:pt x="21" y="171"/>
                    </a:lnTo>
                    <a:lnTo>
                      <a:pt x="20" y="169"/>
                    </a:lnTo>
                    <a:lnTo>
                      <a:pt x="20" y="146"/>
                    </a:lnTo>
                    <a:lnTo>
                      <a:pt x="20" y="125"/>
                    </a:lnTo>
                    <a:lnTo>
                      <a:pt x="12" y="125"/>
                    </a:lnTo>
                    <a:lnTo>
                      <a:pt x="4" y="125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" y="107"/>
                    </a:lnTo>
                    <a:lnTo>
                      <a:pt x="4" y="106"/>
                    </a:lnTo>
                    <a:lnTo>
                      <a:pt x="21" y="98"/>
                    </a:lnTo>
                    <a:lnTo>
                      <a:pt x="39" y="92"/>
                    </a:lnTo>
                    <a:lnTo>
                      <a:pt x="41" y="88"/>
                    </a:lnTo>
                    <a:lnTo>
                      <a:pt x="43" y="86"/>
                    </a:lnTo>
                    <a:lnTo>
                      <a:pt x="56" y="86"/>
                    </a:lnTo>
                    <a:lnTo>
                      <a:pt x="68" y="86"/>
                    </a:lnTo>
                    <a:lnTo>
                      <a:pt x="68" y="69"/>
                    </a:lnTo>
                    <a:lnTo>
                      <a:pt x="68" y="52"/>
                    </a:lnTo>
                    <a:lnTo>
                      <a:pt x="69" y="50"/>
                    </a:lnTo>
                    <a:lnTo>
                      <a:pt x="71" y="48"/>
                    </a:lnTo>
                    <a:lnTo>
                      <a:pt x="75" y="46"/>
                    </a:lnTo>
                    <a:lnTo>
                      <a:pt x="77" y="42"/>
                    </a:lnTo>
                    <a:lnTo>
                      <a:pt x="79" y="40"/>
                    </a:lnTo>
                    <a:lnTo>
                      <a:pt x="83" y="38"/>
                    </a:lnTo>
                    <a:lnTo>
                      <a:pt x="85" y="36"/>
                    </a:lnTo>
                    <a:lnTo>
                      <a:pt x="87" y="33"/>
                    </a:lnTo>
                    <a:lnTo>
                      <a:pt x="89" y="31"/>
                    </a:lnTo>
                    <a:lnTo>
                      <a:pt x="92" y="29"/>
                    </a:lnTo>
                    <a:lnTo>
                      <a:pt x="94" y="25"/>
                    </a:lnTo>
                    <a:lnTo>
                      <a:pt x="96" y="23"/>
                    </a:lnTo>
                    <a:lnTo>
                      <a:pt x="98" y="21"/>
                    </a:lnTo>
                    <a:lnTo>
                      <a:pt x="102" y="19"/>
                    </a:lnTo>
                    <a:lnTo>
                      <a:pt x="108" y="13"/>
                    </a:lnTo>
                    <a:lnTo>
                      <a:pt x="115" y="10"/>
                    </a:lnTo>
                    <a:lnTo>
                      <a:pt x="121" y="10"/>
                    </a:lnTo>
                    <a:lnTo>
                      <a:pt x="125" y="10"/>
                    </a:lnTo>
                    <a:lnTo>
                      <a:pt x="125" y="13"/>
                    </a:lnTo>
                    <a:lnTo>
                      <a:pt x="125" y="19"/>
                    </a:lnTo>
                    <a:lnTo>
                      <a:pt x="144" y="19"/>
                    </a:lnTo>
                    <a:lnTo>
                      <a:pt x="163" y="19"/>
                    </a:lnTo>
                    <a:lnTo>
                      <a:pt x="163" y="13"/>
                    </a:lnTo>
                    <a:lnTo>
                      <a:pt x="163" y="10"/>
                    </a:lnTo>
                    <a:lnTo>
                      <a:pt x="169" y="4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0"/>
                    </a:lnTo>
                    <a:lnTo>
                      <a:pt x="200" y="2"/>
                    </a:lnTo>
                    <a:lnTo>
                      <a:pt x="204" y="4"/>
                    </a:lnTo>
                    <a:lnTo>
                      <a:pt x="206" y="6"/>
                    </a:lnTo>
                    <a:lnTo>
                      <a:pt x="208" y="10"/>
                    </a:lnTo>
                    <a:lnTo>
                      <a:pt x="209" y="12"/>
                    </a:lnTo>
                    <a:lnTo>
                      <a:pt x="213" y="13"/>
                    </a:lnTo>
                    <a:lnTo>
                      <a:pt x="217" y="29"/>
                    </a:lnTo>
                    <a:lnTo>
                      <a:pt x="223" y="42"/>
                    </a:lnTo>
                    <a:lnTo>
                      <a:pt x="219" y="46"/>
                    </a:lnTo>
                    <a:lnTo>
                      <a:pt x="217" y="48"/>
                    </a:lnTo>
                    <a:lnTo>
                      <a:pt x="215" y="56"/>
                    </a:lnTo>
                    <a:lnTo>
                      <a:pt x="213" y="61"/>
                    </a:lnTo>
                    <a:lnTo>
                      <a:pt x="209" y="65"/>
                    </a:lnTo>
                    <a:lnTo>
                      <a:pt x="208" y="67"/>
                    </a:lnTo>
                    <a:lnTo>
                      <a:pt x="208" y="86"/>
                    </a:lnTo>
                    <a:lnTo>
                      <a:pt x="208" y="106"/>
                    </a:lnTo>
                    <a:lnTo>
                      <a:pt x="209" y="107"/>
                    </a:lnTo>
                    <a:lnTo>
                      <a:pt x="213" y="111"/>
                    </a:lnTo>
                    <a:lnTo>
                      <a:pt x="215" y="113"/>
                    </a:lnTo>
                    <a:lnTo>
                      <a:pt x="217" y="115"/>
                    </a:lnTo>
                    <a:lnTo>
                      <a:pt x="219" y="117"/>
                    </a:lnTo>
                    <a:lnTo>
                      <a:pt x="223" y="121"/>
                    </a:lnTo>
                    <a:lnTo>
                      <a:pt x="225" y="123"/>
                    </a:lnTo>
                    <a:lnTo>
                      <a:pt x="227" y="125"/>
                    </a:lnTo>
                    <a:lnTo>
                      <a:pt x="229" y="127"/>
                    </a:lnTo>
                    <a:lnTo>
                      <a:pt x="233" y="131"/>
                    </a:lnTo>
                    <a:lnTo>
                      <a:pt x="234" y="132"/>
                    </a:lnTo>
                    <a:lnTo>
                      <a:pt x="236" y="134"/>
                    </a:lnTo>
                    <a:lnTo>
                      <a:pt x="238" y="136"/>
                    </a:lnTo>
                    <a:lnTo>
                      <a:pt x="242" y="140"/>
                    </a:lnTo>
                    <a:lnTo>
                      <a:pt x="242" y="146"/>
                    </a:lnTo>
                    <a:lnTo>
                      <a:pt x="242" y="154"/>
                    </a:lnTo>
                    <a:lnTo>
                      <a:pt x="254" y="159"/>
                    </a:lnTo>
                    <a:lnTo>
                      <a:pt x="265" y="163"/>
                    </a:lnTo>
                    <a:lnTo>
                      <a:pt x="267" y="165"/>
                    </a:lnTo>
                    <a:lnTo>
                      <a:pt x="271" y="169"/>
                    </a:lnTo>
                    <a:lnTo>
                      <a:pt x="273" y="171"/>
                    </a:lnTo>
                    <a:lnTo>
                      <a:pt x="275" y="173"/>
                    </a:lnTo>
                    <a:lnTo>
                      <a:pt x="277" y="177"/>
                    </a:lnTo>
                    <a:lnTo>
                      <a:pt x="280" y="178"/>
                    </a:lnTo>
                    <a:lnTo>
                      <a:pt x="292" y="180"/>
                    </a:lnTo>
                    <a:lnTo>
                      <a:pt x="303" y="184"/>
                    </a:lnTo>
                    <a:lnTo>
                      <a:pt x="307" y="186"/>
                    </a:lnTo>
                    <a:lnTo>
                      <a:pt x="309" y="188"/>
                    </a:lnTo>
                    <a:lnTo>
                      <a:pt x="311" y="190"/>
                    </a:lnTo>
                    <a:lnTo>
                      <a:pt x="315" y="192"/>
                    </a:lnTo>
                    <a:lnTo>
                      <a:pt x="317" y="196"/>
                    </a:lnTo>
                    <a:lnTo>
                      <a:pt x="319" y="198"/>
                    </a:lnTo>
                    <a:lnTo>
                      <a:pt x="327" y="200"/>
                    </a:lnTo>
                    <a:lnTo>
                      <a:pt x="334" y="201"/>
                    </a:lnTo>
                    <a:lnTo>
                      <a:pt x="336" y="205"/>
                    </a:lnTo>
                    <a:lnTo>
                      <a:pt x="338" y="207"/>
                    </a:lnTo>
                    <a:lnTo>
                      <a:pt x="340" y="209"/>
                    </a:lnTo>
                    <a:lnTo>
                      <a:pt x="344" y="213"/>
                    </a:lnTo>
                    <a:lnTo>
                      <a:pt x="346" y="215"/>
                    </a:lnTo>
                    <a:lnTo>
                      <a:pt x="348" y="217"/>
                    </a:lnTo>
                    <a:lnTo>
                      <a:pt x="351" y="221"/>
                    </a:lnTo>
                    <a:lnTo>
                      <a:pt x="355" y="22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0" name="Freeform 63"/>
              <p:cNvSpPr>
                <a:spLocks/>
              </p:cNvSpPr>
              <p:nvPr/>
            </p:nvSpPr>
            <p:spPr bwMode="auto">
              <a:xfrm>
                <a:off x="2224672" y="3912651"/>
                <a:ext cx="14765" cy="11786"/>
              </a:xfrm>
              <a:custGeom>
                <a:avLst/>
                <a:gdLst>
                  <a:gd name="T0" fmla="*/ 0 w 10"/>
                  <a:gd name="T1" fmla="*/ 2147483647 h 10"/>
                  <a:gd name="T2" fmla="*/ 2147483647 w 10"/>
                  <a:gd name="T3" fmla="*/ 2147483647 h 10"/>
                  <a:gd name="T4" fmla="*/ 2147483647 w 10"/>
                  <a:gd name="T5" fmla="*/ 0 h 10"/>
                  <a:gd name="T6" fmla="*/ 2147483647 w 10"/>
                  <a:gd name="T7" fmla="*/ 2147483647 h 10"/>
                  <a:gd name="T8" fmla="*/ 2147483647 w 10"/>
                  <a:gd name="T9" fmla="*/ 2147483647 h 10"/>
                  <a:gd name="T10" fmla="*/ 2147483647 w 10"/>
                  <a:gd name="T11" fmla="*/ 2147483647 h 10"/>
                  <a:gd name="T12" fmla="*/ 2147483647 w 10"/>
                  <a:gd name="T13" fmla="*/ 2147483647 h 10"/>
                  <a:gd name="T14" fmla="*/ 2147483647 w 10"/>
                  <a:gd name="T15" fmla="*/ 2147483647 h 10"/>
                  <a:gd name="T16" fmla="*/ 0 w 10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0" y="10"/>
                    </a:moveTo>
                    <a:lnTo>
                      <a:pt x="4" y="6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ED3B6"/>
              </a:solidFill>
              <a:ln w="12700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1" name="Freeform 64"/>
              <p:cNvSpPr>
                <a:spLocks/>
              </p:cNvSpPr>
              <p:nvPr/>
            </p:nvSpPr>
            <p:spPr bwMode="auto">
              <a:xfrm>
                <a:off x="2224672" y="3912651"/>
                <a:ext cx="14765" cy="11786"/>
              </a:xfrm>
              <a:custGeom>
                <a:avLst/>
                <a:gdLst>
                  <a:gd name="T0" fmla="*/ 0 w 10"/>
                  <a:gd name="T1" fmla="*/ 2147483647 h 10"/>
                  <a:gd name="T2" fmla="*/ 2147483647 w 10"/>
                  <a:gd name="T3" fmla="*/ 2147483647 h 10"/>
                  <a:gd name="T4" fmla="*/ 2147483647 w 10"/>
                  <a:gd name="T5" fmla="*/ 0 h 10"/>
                  <a:gd name="T6" fmla="*/ 2147483647 w 10"/>
                  <a:gd name="T7" fmla="*/ 2147483647 h 10"/>
                  <a:gd name="T8" fmla="*/ 2147483647 w 10"/>
                  <a:gd name="T9" fmla="*/ 2147483647 h 10"/>
                  <a:gd name="T10" fmla="*/ 2147483647 w 10"/>
                  <a:gd name="T11" fmla="*/ 2147483647 h 10"/>
                  <a:gd name="T12" fmla="*/ 2147483647 w 10"/>
                  <a:gd name="T13" fmla="*/ 2147483647 h 10"/>
                  <a:gd name="T14" fmla="*/ 2147483647 w 10"/>
                  <a:gd name="T15" fmla="*/ 2147483647 h 10"/>
                  <a:gd name="T16" fmla="*/ 0 w 10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0" y="10"/>
                    </a:moveTo>
                    <a:lnTo>
                      <a:pt x="4" y="6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DED3B6"/>
              </a:solidFill>
              <a:ln w="12700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2" name="Freeform 65"/>
              <p:cNvSpPr>
                <a:spLocks/>
              </p:cNvSpPr>
              <p:nvPr/>
            </p:nvSpPr>
            <p:spPr bwMode="auto">
              <a:xfrm>
                <a:off x="1551397" y="4011998"/>
                <a:ext cx="155030" cy="205429"/>
              </a:xfrm>
              <a:custGeom>
                <a:avLst/>
                <a:gdLst>
                  <a:gd name="T0" fmla="*/ 2147483647 w 117"/>
                  <a:gd name="T1" fmla="*/ 2147483647 h 163"/>
                  <a:gd name="T2" fmla="*/ 2147483647 w 117"/>
                  <a:gd name="T3" fmla="*/ 2147483647 h 163"/>
                  <a:gd name="T4" fmla="*/ 2147483647 w 117"/>
                  <a:gd name="T5" fmla="*/ 2147483647 h 163"/>
                  <a:gd name="T6" fmla="*/ 2147483647 w 117"/>
                  <a:gd name="T7" fmla="*/ 2147483647 h 163"/>
                  <a:gd name="T8" fmla="*/ 2147483647 w 117"/>
                  <a:gd name="T9" fmla="*/ 2147483647 h 163"/>
                  <a:gd name="T10" fmla="*/ 2147483647 w 117"/>
                  <a:gd name="T11" fmla="*/ 2147483647 h 163"/>
                  <a:gd name="T12" fmla="*/ 2147483647 w 117"/>
                  <a:gd name="T13" fmla="*/ 2147483647 h 163"/>
                  <a:gd name="T14" fmla="*/ 2147483647 w 117"/>
                  <a:gd name="T15" fmla="*/ 2147483647 h 163"/>
                  <a:gd name="T16" fmla="*/ 2147483647 w 117"/>
                  <a:gd name="T17" fmla="*/ 2147483647 h 163"/>
                  <a:gd name="T18" fmla="*/ 2147483647 w 117"/>
                  <a:gd name="T19" fmla="*/ 2147483647 h 163"/>
                  <a:gd name="T20" fmla="*/ 2147483647 w 117"/>
                  <a:gd name="T21" fmla="*/ 2147483647 h 163"/>
                  <a:gd name="T22" fmla="*/ 0 w 117"/>
                  <a:gd name="T23" fmla="*/ 2147483647 h 163"/>
                  <a:gd name="T24" fmla="*/ 2147483647 w 117"/>
                  <a:gd name="T25" fmla="*/ 2147483647 h 163"/>
                  <a:gd name="T26" fmla="*/ 2147483647 w 117"/>
                  <a:gd name="T27" fmla="*/ 2147483647 h 163"/>
                  <a:gd name="T28" fmla="*/ 2147483647 w 117"/>
                  <a:gd name="T29" fmla="*/ 2147483647 h 163"/>
                  <a:gd name="T30" fmla="*/ 2147483647 w 117"/>
                  <a:gd name="T31" fmla="*/ 2147483647 h 163"/>
                  <a:gd name="T32" fmla="*/ 2147483647 w 117"/>
                  <a:gd name="T33" fmla="*/ 2147483647 h 163"/>
                  <a:gd name="T34" fmla="*/ 2147483647 w 117"/>
                  <a:gd name="T35" fmla="*/ 2147483647 h 163"/>
                  <a:gd name="T36" fmla="*/ 2147483647 w 117"/>
                  <a:gd name="T37" fmla="*/ 2147483647 h 163"/>
                  <a:gd name="T38" fmla="*/ 2147483647 w 117"/>
                  <a:gd name="T39" fmla="*/ 2147483647 h 163"/>
                  <a:gd name="T40" fmla="*/ 2147483647 w 117"/>
                  <a:gd name="T41" fmla="*/ 2147483647 h 163"/>
                  <a:gd name="T42" fmla="*/ 2147483647 w 117"/>
                  <a:gd name="T43" fmla="*/ 2147483647 h 163"/>
                  <a:gd name="T44" fmla="*/ 2147483647 w 117"/>
                  <a:gd name="T45" fmla="*/ 2147483647 h 163"/>
                  <a:gd name="T46" fmla="*/ 2147483647 w 117"/>
                  <a:gd name="T47" fmla="*/ 2147483647 h 163"/>
                  <a:gd name="T48" fmla="*/ 2147483647 w 117"/>
                  <a:gd name="T49" fmla="*/ 2147483647 h 163"/>
                  <a:gd name="T50" fmla="*/ 2147483647 w 117"/>
                  <a:gd name="T51" fmla="*/ 2147483647 h 163"/>
                  <a:gd name="T52" fmla="*/ 2147483647 w 117"/>
                  <a:gd name="T53" fmla="*/ 2147483647 h 163"/>
                  <a:gd name="T54" fmla="*/ 2147483647 w 117"/>
                  <a:gd name="T55" fmla="*/ 2147483647 h 163"/>
                  <a:gd name="T56" fmla="*/ 2147483647 w 117"/>
                  <a:gd name="T57" fmla="*/ 2147483647 h 163"/>
                  <a:gd name="T58" fmla="*/ 2147483647 w 117"/>
                  <a:gd name="T59" fmla="*/ 2147483647 h 163"/>
                  <a:gd name="T60" fmla="*/ 2147483647 w 117"/>
                  <a:gd name="T61" fmla="*/ 2147483647 h 163"/>
                  <a:gd name="T62" fmla="*/ 2147483647 w 117"/>
                  <a:gd name="T63" fmla="*/ 2147483647 h 163"/>
                  <a:gd name="T64" fmla="*/ 2147483647 w 117"/>
                  <a:gd name="T65" fmla="*/ 2147483647 h 163"/>
                  <a:gd name="T66" fmla="*/ 2147483647 w 117"/>
                  <a:gd name="T67" fmla="*/ 2147483647 h 163"/>
                  <a:gd name="T68" fmla="*/ 2147483647 w 117"/>
                  <a:gd name="T69" fmla="*/ 2147483647 h 163"/>
                  <a:gd name="T70" fmla="*/ 2147483647 w 117"/>
                  <a:gd name="T71" fmla="*/ 2147483647 h 163"/>
                  <a:gd name="T72" fmla="*/ 2147483647 w 117"/>
                  <a:gd name="T73" fmla="*/ 2147483647 h 163"/>
                  <a:gd name="T74" fmla="*/ 2147483647 w 117"/>
                  <a:gd name="T75" fmla="*/ 2147483647 h 1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7"/>
                  <a:gd name="T115" fmla="*/ 0 h 163"/>
                  <a:gd name="T116" fmla="*/ 117 w 117"/>
                  <a:gd name="T117" fmla="*/ 163 h 1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7" h="163">
                    <a:moveTo>
                      <a:pt x="63" y="163"/>
                    </a:moveTo>
                    <a:lnTo>
                      <a:pt x="59" y="161"/>
                    </a:lnTo>
                    <a:lnTo>
                      <a:pt x="58" y="159"/>
                    </a:lnTo>
                    <a:lnTo>
                      <a:pt x="56" y="155"/>
                    </a:lnTo>
                    <a:lnTo>
                      <a:pt x="54" y="153"/>
                    </a:lnTo>
                    <a:lnTo>
                      <a:pt x="52" y="151"/>
                    </a:lnTo>
                    <a:lnTo>
                      <a:pt x="48" y="149"/>
                    </a:lnTo>
                    <a:lnTo>
                      <a:pt x="46" y="132"/>
                    </a:lnTo>
                    <a:lnTo>
                      <a:pt x="44" y="115"/>
                    </a:lnTo>
                    <a:lnTo>
                      <a:pt x="42" y="113"/>
                    </a:lnTo>
                    <a:lnTo>
                      <a:pt x="38" y="111"/>
                    </a:lnTo>
                    <a:lnTo>
                      <a:pt x="36" y="103"/>
                    </a:lnTo>
                    <a:lnTo>
                      <a:pt x="35" y="96"/>
                    </a:lnTo>
                    <a:lnTo>
                      <a:pt x="31" y="94"/>
                    </a:lnTo>
                    <a:lnTo>
                      <a:pt x="29" y="90"/>
                    </a:lnTo>
                    <a:lnTo>
                      <a:pt x="21" y="88"/>
                    </a:lnTo>
                    <a:lnTo>
                      <a:pt x="15" y="86"/>
                    </a:lnTo>
                    <a:lnTo>
                      <a:pt x="11" y="84"/>
                    </a:lnTo>
                    <a:lnTo>
                      <a:pt x="10" y="80"/>
                    </a:lnTo>
                    <a:lnTo>
                      <a:pt x="8" y="69"/>
                    </a:lnTo>
                    <a:lnTo>
                      <a:pt x="6" y="57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6" y="29"/>
                    </a:lnTo>
                    <a:lnTo>
                      <a:pt x="8" y="25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5" y="19"/>
                    </a:lnTo>
                    <a:lnTo>
                      <a:pt x="21" y="15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5" y="9"/>
                    </a:lnTo>
                    <a:lnTo>
                      <a:pt x="36" y="6"/>
                    </a:lnTo>
                    <a:lnTo>
                      <a:pt x="38" y="4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50" y="7"/>
                    </a:lnTo>
                    <a:lnTo>
                      <a:pt x="54" y="7"/>
                    </a:lnTo>
                    <a:lnTo>
                      <a:pt x="65" y="9"/>
                    </a:lnTo>
                    <a:lnTo>
                      <a:pt x="86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2" y="19"/>
                    </a:lnTo>
                    <a:lnTo>
                      <a:pt x="90" y="23"/>
                    </a:lnTo>
                    <a:lnTo>
                      <a:pt x="90" y="27"/>
                    </a:lnTo>
                    <a:lnTo>
                      <a:pt x="92" y="29"/>
                    </a:lnTo>
                    <a:lnTo>
                      <a:pt x="94" y="30"/>
                    </a:lnTo>
                    <a:lnTo>
                      <a:pt x="98" y="32"/>
                    </a:lnTo>
                    <a:lnTo>
                      <a:pt x="100" y="40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07" y="52"/>
                    </a:lnTo>
                    <a:lnTo>
                      <a:pt x="109" y="65"/>
                    </a:lnTo>
                    <a:lnTo>
                      <a:pt x="111" y="77"/>
                    </a:lnTo>
                    <a:lnTo>
                      <a:pt x="113" y="78"/>
                    </a:lnTo>
                    <a:lnTo>
                      <a:pt x="117" y="80"/>
                    </a:lnTo>
                    <a:lnTo>
                      <a:pt x="117" y="96"/>
                    </a:lnTo>
                    <a:lnTo>
                      <a:pt x="117" y="111"/>
                    </a:lnTo>
                    <a:lnTo>
                      <a:pt x="113" y="113"/>
                    </a:lnTo>
                    <a:lnTo>
                      <a:pt x="111" y="115"/>
                    </a:lnTo>
                    <a:lnTo>
                      <a:pt x="109" y="123"/>
                    </a:lnTo>
                    <a:lnTo>
                      <a:pt x="107" y="128"/>
                    </a:lnTo>
                    <a:lnTo>
                      <a:pt x="104" y="132"/>
                    </a:lnTo>
                    <a:lnTo>
                      <a:pt x="102" y="134"/>
                    </a:lnTo>
                    <a:lnTo>
                      <a:pt x="100" y="142"/>
                    </a:lnTo>
                    <a:lnTo>
                      <a:pt x="98" y="149"/>
                    </a:lnTo>
                    <a:lnTo>
                      <a:pt x="94" y="151"/>
                    </a:lnTo>
                    <a:lnTo>
                      <a:pt x="92" y="153"/>
                    </a:lnTo>
                    <a:lnTo>
                      <a:pt x="81" y="155"/>
                    </a:lnTo>
                    <a:lnTo>
                      <a:pt x="67" y="159"/>
                    </a:lnTo>
                    <a:lnTo>
                      <a:pt x="65" y="161"/>
                    </a:lnTo>
                    <a:lnTo>
                      <a:pt x="63" y="16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3" name="Freeform 66"/>
              <p:cNvSpPr>
                <a:spLocks/>
              </p:cNvSpPr>
              <p:nvPr/>
            </p:nvSpPr>
            <p:spPr bwMode="auto">
              <a:xfrm>
                <a:off x="1577973" y="3865504"/>
                <a:ext cx="243619" cy="151546"/>
              </a:xfrm>
              <a:custGeom>
                <a:avLst/>
                <a:gdLst>
                  <a:gd name="T0" fmla="*/ 2147483647 w 186"/>
                  <a:gd name="T1" fmla="*/ 2147483647 h 121"/>
                  <a:gd name="T2" fmla="*/ 2147483647 w 186"/>
                  <a:gd name="T3" fmla="*/ 2147483647 h 121"/>
                  <a:gd name="T4" fmla="*/ 2147483647 w 186"/>
                  <a:gd name="T5" fmla="*/ 2147483647 h 121"/>
                  <a:gd name="T6" fmla="*/ 2147483647 w 186"/>
                  <a:gd name="T7" fmla="*/ 2147483647 h 121"/>
                  <a:gd name="T8" fmla="*/ 2147483647 w 186"/>
                  <a:gd name="T9" fmla="*/ 2147483647 h 121"/>
                  <a:gd name="T10" fmla="*/ 2147483647 w 186"/>
                  <a:gd name="T11" fmla="*/ 2147483647 h 121"/>
                  <a:gd name="T12" fmla="*/ 2147483647 w 186"/>
                  <a:gd name="T13" fmla="*/ 2147483647 h 121"/>
                  <a:gd name="T14" fmla="*/ 2147483647 w 186"/>
                  <a:gd name="T15" fmla="*/ 2147483647 h 121"/>
                  <a:gd name="T16" fmla="*/ 2147483647 w 186"/>
                  <a:gd name="T17" fmla="*/ 2147483647 h 121"/>
                  <a:gd name="T18" fmla="*/ 2147483647 w 186"/>
                  <a:gd name="T19" fmla="*/ 2147483647 h 121"/>
                  <a:gd name="T20" fmla="*/ 2147483647 w 186"/>
                  <a:gd name="T21" fmla="*/ 2147483647 h 121"/>
                  <a:gd name="T22" fmla="*/ 2147483647 w 186"/>
                  <a:gd name="T23" fmla="*/ 2147483647 h 121"/>
                  <a:gd name="T24" fmla="*/ 2147483647 w 186"/>
                  <a:gd name="T25" fmla="*/ 2147483647 h 121"/>
                  <a:gd name="T26" fmla="*/ 2147483647 w 186"/>
                  <a:gd name="T27" fmla="*/ 2147483647 h 121"/>
                  <a:gd name="T28" fmla="*/ 2147483647 w 186"/>
                  <a:gd name="T29" fmla="*/ 2147483647 h 121"/>
                  <a:gd name="T30" fmla="*/ 2147483647 w 186"/>
                  <a:gd name="T31" fmla="*/ 2147483647 h 121"/>
                  <a:gd name="T32" fmla="*/ 2147483647 w 186"/>
                  <a:gd name="T33" fmla="*/ 2147483647 h 121"/>
                  <a:gd name="T34" fmla="*/ 2147483647 w 186"/>
                  <a:gd name="T35" fmla="*/ 2147483647 h 121"/>
                  <a:gd name="T36" fmla="*/ 2147483647 w 186"/>
                  <a:gd name="T37" fmla="*/ 2147483647 h 121"/>
                  <a:gd name="T38" fmla="*/ 2147483647 w 186"/>
                  <a:gd name="T39" fmla="*/ 2147483647 h 121"/>
                  <a:gd name="T40" fmla="*/ 2147483647 w 186"/>
                  <a:gd name="T41" fmla="*/ 2147483647 h 121"/>
                  <a:gd name="T42" fmla="*/ 2147483647 w 186"/>
                  <a:gd name="T43" fmla="*/ 0 h 121"/>
                  <a:gd name="T44" fmla="*/ 2147483647 w 186"/>
                  <a:gd name="T45" fmla="*/ 2147483647 h 121"/>
                  <a:gd name="T46" fmla="*/ 2147483647 w 186"/>
                  <a:gd name="T47" fmla="*/ 2147483647 h 121"/>
                  <a:gd name="T48" fmla="*/ 2147483647 w 186"/>
                  <a:gd name="T49" fmla="*/ 2147483647 h 121"/>
                  <a:gd name="T50" fmla="*/ 2147483647 w 186"/>
                  <a:gd name="T51" fmla="*/ 2147483647 h 121"/>
                  <a:gd name="T52" fmla="*/ 2147483647 w 186"/>
                  <a:gd name="T53" fmla="*/ 2147483647 h 121"/>
                  <a:gd name="T54" fmla="*/ 2147483647 w 186"/>
                  <a:gd name="T55" fmla="*/ 2147483647 h 121"/>
                  <a:gd name="T56" fmla="*/ 2147483647 w 186"/>
                  <a:gd name="T57" fmla="*/ 2147483647 h 121"/>
                  <a:gd name="T58" fmla="*/ 2147483647 w 186"/>
                  <a:gd name="T59" fmla="*/ 2147483647 h 121"/>
                  <a:gd name="T60" fmla="*/ 2147483647 w 186"/>
                  <a:gd name="T61" fmla="*/ 2147483647 h 121"/>
                  <a:gd name="T62" fmla="*/ 2147483647 w 186"/>
                  <a:gd name="T63" fmla="*/ 2147483647 h 121"/>
                  <a:gd name="T64" fmla="*/ 2147483647 w 186"/>
                  <a:gd name="T65" fmla="*/ 2147483647 h 121"/>
                  <a:gd name="T66" fmla="*/ 2147483647 w 186"/>
                  <a:gd name="T67" fmla="*/ 2147483647 h 121"/>
                  <a:gd name="T68" fmla="*/ 2147483647 w 186"/>
                  <a:gd name="T69" fmla="*/ 2147483647 h 121"/>
                  <a:gd name="T70" fmla="*/ 2147483647 w 186"/>
                  <a:gd name="T71" fmla="*/ 2147483647 h 121"/>
                  <a:gd name="T72" fmla="*/ 2147483647 w 186"/>
                  <a:gd name="T73" fmla="*/ 2147483647 h 121"/>
                  <a:gd name="T74" fmla="*/ 2147483647 w 186"/>
                  <a:gd name="T75" fmla="*/ 2147483647 h 121"/>
                  <a:gd name="T76" fmla="*/ 2147483647 w 186"/>
                  <a:gd name="T77" fmla="*/ 2147483647 h 1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6"/>
                  <a:gd name="T118" fmla="*/ 0 h 121"/>
                  <a:gd name="T119" fmla="*/ 186 w 186"/>
                  <a:gd name="T120" fmla="*/ 121 h 12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6" h="121">
                    <a:moveTo>
                      <a:pt x="184" y="57"/>
                    </a:moveTo>
                    <a:lnTo>
                      <a:pt x="184" y="75"/>
                    </a:lnTo>
                    <a:lnTo>
                      <a:pt x="184" y="92"/>
                    </a:lnTo>
                    <a:lnTo>
                      <a:pt x="182" y="94"/>
                    </a:lnTo>
                    <a:lnTo>
                      <a:pt x="179" y="96"/>
                    </a:lnTo>
                    <a:lnTo>
                      <a:pt x="159" y="98"/>
                    </a:lnTo>
                    <a:lnTo>
                      <a:pt x="138" y="100"/>
                    </a:lnTo>
                    <a:lnTo>
                      <a:pt x="117" y="100"/>
                    </a:lnTo>
                    <a:lnTo>
                      <a:pt x="98" y="101"/>
                    </a:lnTo>
                    <a:lnTo>
                      <a:pt x="94" y="103"/>
                    </a:lnTo>
                    <a:lnTo>
                      <a:pt x="92" y="107"/>
                    </a:lnTo>
                    <a:lnTo>
                      <a:pt x="90" y="109"/>
                    </a:lnTo>
                    <a:lnTo>
                      <a:pt x="88" y="111"/>
                    </a:lnTo>
                    <a:lnTo>
                      <a:pt x="85" y="113"/>
                    </a:lnTo>
                    <a:lnTo>
                      <a:pt x="83" y="117"/>
                    </a:lnTo>
                    <a:lnTo>
                      <a:pt x="81" y="119"/>
                    </a:lnTo>
                    <a:lnTo>
                      <a:pt x="79" y="121"/>
                    </a:lnTo>
                    <a:lnTo>
                      <a:pt x="56" y="119"/>
                    </a:lnTo>
                    <a:lnTo>
                      <a:pt x="35" y="117"/>
                    </a:lnTo>
                    <a:lnTo>
                      <a:pt x="33" y="113"/>
                    </a:lnTo>
                    <a:lnTo>
                      <a:pt x="29" y="111"/>
                    </a:lnTo>
                    <a:lnTo>
                      <a:pt x="25" y="92"/>
                    </a:lnTo>
                    <a:lnTo>
                      <a:pt x="19" y="73"/>
                    </a:lnTo>
                    <a:lnTo>
                      <a:pt x="23" y="71"/>
                    </a:lnTo>
                    <a:lnTo>
                      <a:pt x="25" y="67"/>
                    </a:lnTo>
                    <a:lnTo>
                      <a:pt x="25" y="57"/>
                    </a:lnTo>
                    <a:lnTo>
                      <a:pt x="25" y="48"/>
                    </a:lnTo>
                    <a:lnTo>
                      <a:pt x="23" y="46"/>
                    </a:lnTo>
                    <a:lnTo>
                      <a:pt x="19" y="44"/>
                    </a:lnTo>
                    <a:lnTo>
                      <a:pt x="17" y="40"/>
                    </a:lnTo>
                    <a:lnTo>
                      <a:pt x="16" y="38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8" y="27"/>
                    </a:lnTo>
                    <a:lnTo>
                      <a:pt x="6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6" y="9"/>
                    </a:lnTo>
                    <a:lnTo>
                      <a:pt x="17" y="7"/>
                    </a:lnTo>
                    <a:lnTo>
                      <a:pt x="29" y="5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0" y="5"/>
                    </a:lnTo>
                    <a:lnTo>
                      <a:pt x="65" y="7"/>
                    </a:lnTo>
                    <a:lnTo>
                      <a:pt x="73" y="9"/>
                    </a:lnTo>
                    <a:lnTo>
                      <a:pt x="75" y="11"/>
                    </a:lnTo>
                    <a:lnTo>
                      <a:pt x="79" y="13"/>
                    </a:lnTo>
                    <a:lnTo>
                      <a:pt x="81" y="17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8" y="25"/>
                    </a:lnTo>
                    <a:lnTo>
                      <a:pt x="92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2" y="19"/>
                    </a:lnTo>
                    <a:lnTo>
                      <a:pt x="110" y="17"/>
                    </a:lnTo>
                    <a:lnTo>
                      <a:pt x="117" y="13"/>
                    </a:lnTo>
                    <a:lnTo>
                      <a:pt x="119" y="11"/>
                    </a:lnTo>
                    <a:lnTo>
                      <a:pt x="121" y="9"/>
                    </a:lnTo>
                    <a:lnTo>
                      <a:pt x="127" y="9"/>
                    </a:lnTo>
                    <a:lnTo>
                      <a:pt x="131" y="9"/>
                    </a:lnTo>
                    <a:lnTo>
                      <a:pt x="134" y="11"/>
                    </a:lnTo>
                    <a:lnTo>
                      <a:pt x="136" y="13"/>
                    </a:lnTo>
                    <a:lnTo>
                      <a:pt x="142" y="17"/>
                    </a:lnTo>
                    <a:lnTo>
                      <a:pt x="150" y="19"/>
                    </a:lnTo>
                    <a:lnTo>
                      <a:pt x="154" y="21"/>
                    </a:lnTo>
                    <a:lnTo>
                      <a:pt x="156" y="25"/>
                    </a:lnTo>
                    <a:lnTo>
                      <a:pt x="157" y="30"/>
                    </a:lnTo>
                    <a:lnTo>
                      <a:pt x="159" y="38"/>
                    </a:lnTo>
                    <a:lnTo>
                      <a:pt x="163" y="40"/>
                    </a:lnTo>
                    <a:lnTo>
                      <a:pt x="165" y="44"/>
                    </a:lnTo>
                    <a:lnTo>
                      <a:pt x="175" y="46"/>
                    </a:lnTo>
                    <a:lnTo>
                      <a:pt x="186" y="48"/>
                    </a:lnTo>
                    <a:lnTo>
                      <a:pt x="184" y="53"/>
                    </a:lnTo>
                    <a:lnTo>
                      <a:pt x="18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4" name="Freeform 67"/>
              <p:cNvSpPr>
                <a:spLocks/>
              </p:cNvSpPr>
              <p:nvPr/>
            </p:nvSpPr>
            <p:spPr bwMode="auto">
              <a:xfrm>
                <a:off x="1756628" y="3804886"/>
                <a:ext cx="243620" cy="267730"/>
              </a:xfrm>
              <a:custGeom>
                <a:avLst/>
                <a:gdLst>
                  <a:gd name="T0" fmla="*/ 2147483647 w 185"/>
                  <a:gd name="T1" fmla="*/ 2147483647 h 213"/>
                  <a:gd name="T2" fmla="*/ 2147483647 w 185"/>
                  <a:gd name="T3" fmla="*/ 2147483647 h 213"/>
                  <a:gd name="T4" fmla="*/ 2147483647 w 185"/>
                  <a:gd name="T5" fmla="*/ 2147483647 h 213"/>
                  <a:gd name="T6" fmla="*/ 2147483647 w 185"/>
                  <a:gd name="T7" fmla="*/ 2147483647 h 213"/>
                  <a:gd name="T8" fmla="*/ 2147483647 w 185"/>
                  <a:gd name="T9" fmla="*/ 2147483647 h 213"/>
                  <a:gd name="T10" fmla="*/ 2147483647 w 185"/>
                  <a:gd name="T11" fmla="*/ 2147483647 h 213"/>
                  <a:gd name="T12" fmla="*/ 2147483647 w 185"/>
                  <a:gd name="T13" fmla="*/ 2147483647 h 213"/>
                  <a:gd name="T14" fmla="*/ 2147483647 w 185"/>
                  <a:gd name="T15" fmla="*/ 2147483647 h 213"/>
                  <a:gd name="T16" fmla="*/ 2147483647 w 185"/>
                  <a:gd name="T17" fmla="*/ 2147483647 h 213"/>
                  <a:gd name="T18" fmla="*/ 2147483647 w 185"/>
                  <a:gd name="T19" fmla="*/ 2147483647 h 213"/>
                  <a:gd name="T20" fmla="*/ 2147483647 w 185"/>
                  <a:gd name="T21" fmla="*/ 2147483647 h 213"/>
                  <a:gd name="T22" fmla="*/ 2147483647 w 185"/>
                  <a:gd name="T23" fmla="*/ 2147483647 h 213"/>
                  <a:gd name="T24" fmla="*/ 2147483647 w 185"/>
                  <a:gd name="T25" fmla="*/ 2147483647 h 213"/>
                  <a:gd name="T26" fmla="*/ 2147483647 w 185"/>
                  <a:gd name="T27" fmla="*/ 2147483647 h 213"/>
                  <a:gd name="T28" fmla="*/ 2147483647 w 185"/>
                  <a:gd name="T29" fmla="*/ 2147483647 h 213"/>
                  <a:gd name="T30" fmla="*/ 2147483647 w 185"/>
                  <a:gd name="T31" fmla="*/ 2147483647 h 213"/>
                  <a:gd name="T32" fmla="*/ 2147483647 w 185"/>
                  <a:gd name="T33" fmla="*/ 0 h 213"/>
                  <a:gd name="T34" fmla="*/ 2147483647 w 185"/>
                  <a:gd name="T35" fmla="*/ 2147483647 h 213"/>
                  <a:gd name="T36" fmla="*/ 2147483647 w 185"/>
                  <a:gd name="T37" fmla="*/ 2147483647 h 213"/>
                  <a:gd name="T38" fmla="*/ 2147483647 w 185"/>
                  <a:gd name="T39" fmla="*/ 2147483647 h 213"/>
                  <a:gd name="T40" fmla="*/ 2147483647 w 185"/>
                  <a:gd name="T41" fmla="*/ 2147483647 h 213"/>
                  <a:gd name="T42" fmla="*/ 2147483647 w 185"/>
                  <a:gd name="T43" fmla="*/ 2147483647 h 213"/>
                  <a:gd name="T44" fmla="*/ 2147483647 w 185"/>
                  <a:gd name="T45" fmla="*/ 2147483647 h 213"/>
                  <a:gd name="T46" fmla="*/ 2147483647 w 185"/>
                  <a:gd name="T47" fmla="*/ 2147483647 h 213"/>
                  <a:gd name="T48" fmla="*/ 2147483647 w 185"/>
                  <a:gd name="T49" fmla="*/ 2147483647 h 213"/>
                  <a:gd name="T50" fmla="*/ 2147483647 w 185"/>
                  <a:gd name="T51" fmla="*/ 2147483647 h 213"/>
                  <a:gd name="T52" fmla="*/ 2147483647 w 185"/>
                  <a:gd name="T53" fmla="*/ 2147483647 h 213"/>
                  <a:gd name="T54" fmla="*/ 2147483647 w 185"/>
                  <a:gd name="T55" fmla="*/ 2147483647 h 213"/>
                  <a:gd name="T56" fmla="*/ 2147483647 w 185"/>
                  <a:gd name="T57" fmla="*/ 2147483647 h 213"/>
                  <a:gd name="T58" fmla="*/ 2147483647 w 185"/>
                  <a:gd name="T59" fmla="*/ 2147483647 h 213"/>
                  <a:gd name="T60" fmla="*/ 2147483647 w 185"/>
                  <a:gd name="T61" fmla="*/ 2147483647 h 213"/>
                  <a:gd name="T62" fmla="*/ 2147483647 w 185"/>
                  <a:gd name="T63" fmla="*/ 2147483647 h 213"/>
                  <a:gd name="T64" fmla="*/ 2147483647 w 185"/>
                  <a:gd name="T65" fmla="*/ 2147483647 h 213"/>
                  <a:gd name="T66" fmla="*/ 2147483647 w 185"/>
                  <a:gd name="T67" fmla="*/ 2147483647 h 213"/>
                  <a:gd name="T68" fmla="*/ 2147483647 w 185"/>
                  <a:gd name="T69" fmla="*/ 2147483647 h 213"/>
                  <a:gd name="T70" fmla="*/ 2147483647 w 185"/>
                  <a:gd name="T71" fmla="*/ 2147483647 h 213"/>
                  <a:gd name="T72" fmla="*/ 2147483647 w 185"/>
                  <a:gd name="T73" fmla="*/ 2147483647 h 213"/>
                  <a:gd name="T74" fmla="*/ 2147483647 w 185"/>
                  <a:gd name="T75" fmla="*/ 2147483647 h 213"/>
                  <a:gd name="T76" fmla="*/ 2147483647 w 185"/>
                  <a:gd name="T77" fmla="*/ 2147483647 h 213"/>
                  <a:gd name="T78" fmla="*/ 2147483647 w 185"/>
                  <a:gd name="T79" fmla="*/ 2147483647 h 213"/>
                  <a:gd name="T80" fmla="*/ 2147483647 w 185"/>
                  <a:gd name="T81" fmla="*/ 2147483647 h 213"/>
                  <a:gd name="T82" fmla="*/ 2147483647 w 185"/>
                  <a:gd name="T83" fmla="*/ 2147483647 h 213"/>
                  <a:gd name="T84" fmla="*/ 2147483647 w 185"/>
                  <a:gd name="T85" fmla="*/ 2147483647 h 213"/>
                  <a:gd name="T86" fmla="*/ 2147483647 w 185"/>
                  <a:gd name="T87" fmla="*/ 2147483647 h 213"/>
                  <a:gd name="T88" fmla="*/ 2147483647 w 185"/>
                  <a:gd name="T89" fmla="*/ 2147483647 h 213"/>
                  <a:gd name="T90" fmla="*/ 2147483647 w 185"/>
                  <a:gd name="T91" fmla="*/ 2147483647 h 213"/>
                  <a:gd name="T92" fmla="*/ 2147483647 w 185"/>
                  <a:gd name="T93" fmla="*/ 2147483647 h 213"/>
                  <a:gd name="T94" fmla="*/ 2147483647 w 185"/>
                  <a:gd name="T95" fmla="*/ 2147483647 h 213"/>
                  <a:gd name="T96" fmla="*/ 2147483647 w 185"/>
                  <a:gd name="T97" fmla="*/ 2147483647 h 213"/>
                  <a:gd name="T98" fmla="*/ 2147483647 w 185"/>
                  <a:gd name="T99" fmla="*/ 2147483647 h 213"/>
                  <a:gd name="T100" fmla="*/ 2147483647 w 185"/>
                  <a:gd name="T101" fmla="*/ 2147483647 h 213"/>
                  <a:gd name="T102" fmla="*/ 2147483647 w 185"/>
                  <a:gd name="T103" fmla="*/ 2147483647 h 213"/>
                  <a:gd name="T104" fmla="*/ 2147483647 w 185"/>
                  <a:gd name="T105" fmla="*/ 2147483647 h 213"/>
                  <a:gd name="T106" fmla="*/ 2147483647 w 185"/>
                  <a:gd name="T107" fmla="*/ 2147483647 h 213"/>
                  <a:gd name="T108" fmla="*/ 2147483647 w 185"/>
                  <a:gd name="T109" fmla="*/ 2147483647 h 213"/>
                  <a:gd name="T110" fmla="*/ 2147483647 w 185"/>
                  <a:gd name="T111" fmla="*/ 2147483647 h 213"/>
                  <a:gd name="T112" fmla="*/ 2147483647 w 185"/>
                  <a:gd name="T113" fmla="*/ 2147483647 h 213"/>
                  <a:gd name="T114" fmla="*/ 2147483647 w 185"/>
                  <a:gd name="T115" fmla="*/ 2147483647 h 213"/>
                  <a:gd name="T116" fmla="*/ 2147483647 w 185"/>
                  <a:gd name="T117" fmla="*/ 2147483647 h 2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5"/>
                  <a:gd name="T178" fmla="*/ 0 h 213"/>
                  <a:gd name="T179" fmla="*/ 185 w 185"/>
                  <a:gd name="T180" fmla="*/ 213 h 2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5" h="213">
                    <a:moveTo>
                      <a:pt x="58" y="96"/>
                    </a:moveTo>
                    <a:lnTo>
                      <a:pt x="56" y="92"/>
                    </a:lnTo>
                    <a:lnTo>
                      <a:pt x="56" y="90"/>
                    </a:lnTo>
                    <a:lnTo>
                      <a:pt x="54" y="88"/>
                    </a:lnTo>
                    <a:lnTo>
                      <a:pt x="50" y="88"/>
                    </a:lnTo>
                    <a:lnTo>
                      <a:pt x="45" y="86"/>
                    </a:lnTo>
                    <a:lnTo>
                      <a:pt x="35" y="86"/>
                    </a:lnTo>
                    <a:lnTo>
                      <a:pt x="31" y="84"/>
                    </a:lnTo>
                    <a:lnTo>
                      <a:pt x="29" y="82"/>
                    </a:lnTo>
                    <a:lnTo>
                      <a:pt x="27" y="75"/>
                    </a:lnTo>
                    <a:lnTo>
                      <a:pt x="23" y="67"/>
                    </a:lnTo>
                    <a:lnTo>
                      <a:pt x="21" y="65"/>
                    </a:lnTo>
                    <a:lnTo>
                      <a:pt x="20" y="61"/>
                    </a:lnTo>
                    <a:lnTo>
                      <a:pt x="12" y="59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8" y="46"/>
                    </a:lnTo>
                    <a:lnTo>
                      <a:pt x="10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8" y="30"/>
                    </a:lnTo>
                    <a:lnTo>
                      <a:pt x="20" y="23"/>
                    </a:lnTo>
                    <a:lnTo>
                      <a:pt x="21" y="21"/>
                    </a:lnTo>
                    <a:lnTo>
                      <a:pt x="23" y="19"/>
                    </a:lnTo>
                    <a:lnTo>
                      <a:pt x="31" y="19"/>
                    </a:lnTo>
                    <a:lnTo>
                      <a:pt x="39" y="19"/>
                    </a:lnTo>
                    <a:lnTo>
                      <a:pt x="39" y="11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62" y="0"/>
                    </a:lnTo>
                    <a:lnTo>
                      <a:pt x="83" y="0"/>
                    </a:lnTo>
                    <a:lnTo>
                      <a:pt x="85" y="2"/>
                    </a:lnTo>
                    <a:lnTo>
                      <a:pt x="87" y="4"/>
                    </a:lnTo>
                    <a:lnTo>
                      <a:pt x="89" y="7"/>
                    </a:lnTo>
                    <a:lnTo>
                      <a:pt x="92" y="9"/>
                    </a:lnTo>
                    <a:lnTo>
                      <a:pt x="94" y="11"/>
                    </a:lnTo>
                    <a:lnTo>
                      <a:pt x="96" y="15"/>
                    </a:lnTo>
                    <a:lnTo>
                      <a:pt x="110" y="17"/>
                    </a:lnTo>
                    <a:lnTo>
                      <a:pt x="121" y="19"/>
                    </a:lnTo>
                    <a:lnTo>
                      <a:pt x="123" y="21"/>
                    </a:lnTo>
                    <a:lnTo>
                      <a:pt x="125" y="23"/>
                    </a:lnTo>
                    <a:lnTo>
                      <a:pt x="131" y="21"/>
                    </a:lnTo>
                    <a:lnTo>
                      <a:pt x="135" y="19"/>
                    </a:lnTo>
                    <a:lnTo>
                      <a:pt x="144" y="19"/>
                    </a:lnTo>
                    <a:lnTo>
                      <a:pt x="156" y="19"/>
                    </a:lnTo>
                    <a:lnTo>
                      <a:pt x="156" y="21"/>
                    </a:lnTo>
                    <a:lnTo>
                      <a:pt x="156" y="23"/>
                    </a:lnTo>
                    <a:lnTo>
                      <a:pt x="152" y="27"/>
                    </a:lnTo>
                    <a:lnTo>
                      <a:pt x="150" y="29"/>
                    </a:lnTo>
                    <a:lnTo>
                      <a:pt x="152" y="30"/>
                    </a:lnTo>
                    <a:lnTo>
                      <a:pt x="156" y="32"/>
                    </a:lnTo>
                    <a:lnTo>
                      <a:pt x="158" y="30"/>
                    </a:lnTo>
                    <a:lnTo>
                      <a:pt x="160" y="29"/>
                    </a:lnTo>
                    <a:lnTo>
                      <a:pt x="162" y="30"/>
                    </a:lnTo>
                    <a:lnTo>
                      <a:pt x="163" y="32"/>
                    </a:lnTo>
                    <a:lnTo>
                      <a:pt x="171" y="36"/>
                    </a:lnTo>
                    <a:lnTo>
                      <a:pt x="179" y="38"/>
                    </a:lnTo>
                    <a:lnTo>
                      <a:pt x="181" y="40"/>
                    </a:lnTo>
                    <a:lnTo>
                      <a:pt x="185" y="44"/>
                    </a:lnTo>
                    <a:lnTo>
                      <a:pt x="185" y="55"/>
                    </a:lnTo>
                    <a:lnTo>
                      <a:pt x="185" y="67"/>
                    </a:lnTo>
                    <a:lnTo>
                      <a:pt x="173" y="67"/>
                    </a:lnTo>
                    <a:lnTo>
                      <a:pt x="163" y="67"/>
                    </a:lnTo>
                    <a:lnTo>
                      <a:pt x="163" y="80"/>
                    </a:lnTo>
                    <a:lnTo>
                      <a:pt x="163" y="92"/>
                    </a:lnTo>
                    <a:lnTo>
                      <a:pt x="162" y="94"/>
                    </a:lnTo>
                    <a:lnTo>
                      <a:pt x="160" y="96"/>
                    </a:lnTo>
                    <a:lnTo>
                      <a:pt x="160" y="105"/>
                    </a:lnTo>
                    <a:lnTo>
                      <a:pt x="160" y="115"/>
                    </a:lnTo>
                    <a:lnTo>
                      <a:pt x="162" y="119"/>
                    </a:lnTo>
                    <a:lnTo>
                      <a:pt x="163" y="121"/>
                    </a:lnTo>
                    <a:lnTo>
                      <a:pt x="167" y="126"/>
                    </a:lnTo>
                    <a:lnTo>
                      <a:pt x="169" y="134"/>
                    </a:lnTo>
                    <a:lnTo>
                      <a:pt x="171" y="138"/>
                    </a:lnTo>
                    <a:lnTo>
                      <a:pt x="173" y="140"/>
                    </a:lnTo>
                    <a:lnTo>
                      <a:pt x="177" y="148"/>
                    </a:lnTo>
                    <a:lnTo>
                      <a:pt x="179" y="155"/>
                    </a:lnTo>
                    <a:lnTo>
                      <a:pt x="181" y="157"/>
                    </a:lnTo>
                    <a:lnTo>
                      <a:pt x="185" y="159"/>
                    </a:lnTo>
                    <a:lnTo>
                      <a:pt x="185" y="174"/>
                    </a:lnTo>
                    <a:lnTo>
                      <a:pt x="185" y="188"/>
                    </a:lnTo>
                    <a:lnTo>
                      <a:pt x="181" y="190"/>
                    </a:lnTo>
                    <a:lnTo>
                      <a:pt x="179" y="194"/>
                    </a:lnTo>
                    <a:lnTo>
                      <a:pt x="171" y="199"/>
                    </a:lnTo>
                    <a:lnTo>
                      <a:pt x="163" y="207"/>
                    </a:lnTo>
                    <a:lnTo>
                      <a:pt x="162" y="209"/>
                    </a:lnTo>
                    <a:lnTo>
                      <a:pt x="160" y="213"/>
                    </a:lnTo>
                    <a:lnTo>
                      <a:pt x="154" y="213"/>
                    </a:lnTo>
                    <a:lnTo>
                      <a:pt x="150" y="213"/>
                    </a:lnTo>
                    <a:lnTo>
                      <a:pt x="148" y="209"/>
                    </a:lnTo>
                    <a:lnTo>
                      <a:pt x="144" y="207"/>
                    </a:lnTo>
                    <a:lnTo>
                      <a:pt x="135" y="207"/>
                    </a:lnTo>
                    <a:lnTo>
                      <a:pt x="125" y="207"/>
                    </a:lnTo>
                    <a:lnTo>
                      <a:pt x="123" y="209"/>
                    </a:lnTo>
                    <a:lnTo>
                      <a:pt x="121" y="213"/>
                    </a:lnTo>
                    <a:lnTo>
                      <a:pt x="98" y="213"/>
                    </a:lnTo>
                    <a:lnTo>
                      <a:pt x="77" y="213"/>
                    </a:lnTo>
                    <a:lnTo>
                      <a:pt x="75" y="194"/>
                    </a:lnTo>
                    <a:lnTo>
                      <a:pt x="73" y="174"/>
                    </a:lnTo>
                    <a:lnTo>
                      <a:pt x="69" y="171"/>
                    </a:lnTo>
                    <a:lnTo>
                      <a:pt x="68" y="169"/>
                    </a:lnTo>
                    <a:lnTo>
                      <a:pt x="66" y="167"/>
                    </a:lnTo>
                    <a:lnTo>
                      <a:pt x="64" y="165"/>
                    </a:lnTo>
                    <a:lnTo>
                      <a:pt x="60" y="161"/>
                    </a:lnTo>
                    <a:lnTo>
                      <a:pt x="58" y="159"/>
                    </a:lnTo>
                    <a:lnTo>
                      <a:pt x="56" y="157"/>
                    </a:lnTo>
                    <a:lnTo>
                      <a:pt x="52" y="155"/>
                    </a:lnTo>
                    <a:lnTo>
                      <a:pt x="50" y="151"/>
                    </a:lnTo>
                    <a:lnTo>
                      <a:pt x="48" y="149"/>
                    </a:lnTo>
                    <a:lnTo>
                      <a:pt x="50" y="148"/>
                    </a:lnTo>
                    <a:lnTo>
                      <a:pt x="52" y="144"/>
                    </a:lnTo>
                    <a:lnTo>
                      <a:pt x="56" y="124"/>
                    </a:lnTo>
                    <a:lnTo>
                      <a:pt x="58" y="105"/>
                    </a:lnTo>
                    <a:lnTo>
                      <a:pt x="58" y="101"/>
                    </a:lnTo>
                    <a:lnTo>
                      <a:pt x="58" y="9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5" name="Freeform 68"/>
              <p:cNvSpPr>
                <a:spLocks/>
              </p:cNvSpPr>
              <p:nvPr/>
            </p:nvSpPr>
            <p:spPr bwMode="auto">
              <a:xfrm>
                <a:off x="1375694" y="3865504"/>
                <a:ext cx="225902" cy="207112"/>
              </a:xfrm>
              <a:custGeom>
                <a:avLst/>
                <a:gdLst>
                  <a:gd name="T0" fmla="*/ 2147483647 w 172"/>
                  <a:gd name="T1" fmla="*/ 2147483647 h 165"/>
                  <a:gd name="T2" fmla="*/ 2147483647 w 172"/>
                  <a:gd name="T3" fmla="*/ 2147483647 h 165"/>
                  <a:gd name="T4" fmla="*/ 2147483647 w 172"/>
                  <a:gd name="T5" fmla="*/ 2147483647 h 165"/>
                  <a:gd name="T6" fmla="*/ 2147483647 w 172"/>
                  <a:gd name="T7" fmla="*/ 2147483647 h 165"/>
                  <a:gd name="T8" fmla="*/ 2147483647 w 172"/>
                  <a:gd name="T9" fmla="*/ 2147483647 h 165"/>
                  <a:gd name="T10" fmla="*/ 2147483647 w 172"/>
                  <a:gd name="T11" fmla="*/ 2147483647 h 165"/>
                  <a:gd name="T12" fmla="*/ 2147483647 w 172"/>
                  <a:gd name="T13" fmla="*/ 2147483647 h 165"/>
                  <a:gd name="T14" fmla="*/ 2147483647 w 172"/>
                  <a:gd name="T15" fmla="*/ 2147483647 h 165"/>
                  <a:gd name="T16" fmla="*/ 2147483647 w 172"/>
                  <a:gd name="T17" fmla="*/ 2147483647 h 165"/>
                  <a:gd name="T18" fmla="*/ 2147483647 w 172"/>
                  <a:gd name="T19" fmla="*/ 2147483647 h 165"/>
                  <a:gd name="T20" fmla="*/ 0 w 172"/>
                  <a:gd name="T21" fmla="*/ 2147483647 h 165"/>
                  <a:gd name="T22" fmla="*/ 0 w 172"/>
                  <a:gd name="T23" fmla="*/ 2147483647 h 165"/>
                  <a:gd name="T24" fmla="*/ 2147483647 w 172"/>
                  <a:gd name="T25" fmla="*/ 2147483647 h 165"/>
                  <a:gd name="T26" fmla="*/ 2147483647 w 172"/>
                  <a:gd name="T27" fmla="*/ 2147483647 h 165"/>
                  <a:gd name="T28" fmla="*/ 2147483647 w 172"/>
                  <a:gd name="T29" fmla="*/ 2147483647 h 165"/>
                  <a:gd name="T30" fmla="*/ 2147483647 w 172"/>
                  <a:gd name="T31" fmla="*/ 2147483647 h 165"/>
                  <a:gd name="T32" fmla="*/ 2147483647 w 172"/>
                  <a:gd name="T33" fmla="*/ 0 h 165"/>
                  <a:gd name="T34" fmla="*/ 2147483647 w 172"/>
                  <a:gd name="T35" fmla="*/ 2147483647 h 165"/>
                  <a:gd name="T36" fmla="*/ 2147483647 w 172"/>
                  <a:gd name="T37" fmla="*/ 2147483647 h 165"/>
                  <a:gd name="T38" fmla="*/ 2147483647 w 172"/>
                  <a:gd name="T39" fmla="*/ 2147483647 h 165"/>
                  <a:gd name="T40" fmla="*/ 2147483647 w 172"/>
                  <a:gd name="T41" fmla="*/ 2147483647 h 165"/>
                  <a:gd name="T42" fmla="*/ 2147483647 w 172"/>
                  <a:gd name="T43" fmla="*/ 2147483647 h 165"/>
                  <a:gd name="T44" fmla="*/ 2147483647 w 172"/>
                  <a:gd name="T45" fmla="*/ 2147483647 h 165"/>
                  <a:gd name="T46" fmla="*/ 2147483647 w 172"/>
                  <a:gd name="T47" fmla="*/ 2147483647 h 165"/>
                  <a:gd name="T48" fmla="*/ 2147483647 w 172"/>
                  <a:gd name="T49" fmla="*/ 2147483647 h 165"/>
                  <a:gd name="T50" fmla="*/ 2147483647 w 172"/>
                  <a:gd name="T51" fmla="*/ 2147483647 h 165"/>
                  <a:gd name="T52" fmla="*/ 2147483647 w 172"/>
                  <a:gd name="T53" fmla="*/ 2147483647 h 165"/>
                  <a:gd name="T54" fmla="*/ 2147483647 w 172"/>
                  <a:gd name="T55" fmla="*/ 2147483647 h 165"/>
                  <a:gd name="T56" fmla="*/ 2147483647 w 172"/>
                  <a:gd name="T57" fmla="*/ 2147483647 h 165"/>
                  <a:gd name="T58" fmla="*/ 2147483647 w 172"/>
                  <a:gd name="T59" fmla="*/ 2147483647 h 165"/>
                  <a:gd name="T60" fmla="*/ 2147483647 w 172"/>
                  <a:gd name="T61" fmla="*/ 2147483647 h 165"/>
                  <a:gd name="T62" fmla="*/ 2147483647 w 172"/>
                  <a:gd name="T63" fmla="*/ 2147483647 h 165"/>
                  <a:gd name="T64" fmla="*/ 2147483647 w 172"/>
                  <a:gd name="T65" fmla="*/ 2147483647 h 165"/>
                  <a:gd name="T66" fmla="*/ 2147483647 w 172"/>
                  <a:gd name="T67" fmla="*/ 2147483647 h 165"/>
                  <a:gd name="T68" fmla="*/ 2147483647 w 172"/>
                  <a:gd name="T69" fmla="*/ 2147483647 h 165"/>
                  <a:gd name="T70" fmla="*/ 2147483647 w 172"/>
                  <a:gd name="T71" fmla="*/ 2147483647 h 165"/>
                  <a:gd name="T72" fmla="*/ 2147483647 w 172"/>
                  <a:gd name="T73" fmla="*/ 2147483647 h 165"/>
                  <a:gd name="T74" fmla="*/ 2147483647 w 172"/>
                  <a:gd name="T75" fmla="*/ 2147483647 h 165"/>
                  <a:gd name="T76" fmla="*/ 2147483647 w 172"/>
                  <a:gd name="T77" fmla="*/ 2147483647 h 165"/>
                  <a:gd name="T78" fmla="*/ 2147483647 w 172"/>
                  <a:gd name="T79" fmla="*/ 2147483647 h 165"/>
                  <a:gd name="T80" fmla="*/ 2147483647 w 172"/>
                  <a:gd name="T81" fmla="*/ 2147483647 h 165"/>
                  <a:gd name="T82" fmla="*/ 2147483647 w 172"/>
                  <a:gd name="T83" fmla="*/ 2147483647 h 165"/>
                  <a:gd name="T84" fmla="*/ 2147483647 w 172"/>
                  <a:gd name="T85" fmla="*/ 2147483647 h 165"/>
                  <a:gd name="T86" fmla="*/ 2147483647 w 172"/>
                  <a:gd name="T87" fmla="*/ 2147483647 h 165"/>
                  <a:gd name="T88" fmla="*/ 2147483647 w 172"/>
                  <a:gd name="T89" fmla="*/ 2147483647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2"/>
                  <a:gd name="T136" fmla="*/ 0 h 165"/>
                  <a:gd name="T137" fmla="*/ 172 w 172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2" h="165">
                    <a:moveTo>
                      <a:pt x="67" y="165"/>
                    </a:moveTo>
                    <a:lnTo>
                      <a:pt x="67" y="159"/>
                    </a:lnTo>
                    <a:lnTo>
                      <a:pt x="67" y="155"/>
                    </a:lnTo>
                    <a:lnTo>
                      <a:pt x="71" y="155"/>
                    </a:lnTo>
                    <a:lnTo>
                      <a:pt x="76" y="155"/>
                    </a:lnTo>
                    <a:lnTo>
                      <a:pt x="76" y="136"/>
                    </a:lnTo>
                    <a:lnTo>
                      <a:pt x="76" y="117"/>
                    </a:lnTo>
                    <a:lnTo>
                      <a:pt x="71" y="117"/>
                    </a:lnTo>
                    <a:lnTo>
                      <a:pt x="67" y="117"/>
                    </a:lnTo>
                    <a:lnTo>
                      <a:pt x="67" y="105"/>
                    </a:lnTo>
                    <a:lnTo>
                      <a:pt x="69" y="94"/>
                    </a:lnTo>
                    <a:lnTo>
                      <a:pt x="57" y="86"/>
                    </a:lnTo>
                    <a:lnTo>
                      <a:pt x="48" y="80"/>
                    </a:lnTo>
                    <a:lnTo>
                      <a:pt x="42" y="71"/>
                    </a:lnTo>
                    <a:lnTo>
                      <a:pt x="38" y="57"/>
                    </a:lnTo>
                    <a:lnTo>
                      <a:pt x="28" y="57"/>
                    </a:lnTo>
                    <a:lnTo>
                      <a:pt x="19" y="57"/>
                    </a:lnTo>
                    <a:lnTo>
                      <a:pt x="11" y="57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9" y="29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3" y="15"/>
                    </a:lnTo>
                    <a:lnTo>
                      <a:pt x="28" y="9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7" y="9"/>
                    </a:lnTo>
                    <a:lnTo>
                      <a:pt x="67" y="19"/>
                    </a:lnTo>
                    <a:lnTo>
                      <a:pt x="67" y="25"/>
                    </a:lnTo>
                    <a:lnTo>
                      <a:pt x="67" y="29"/>
                    </a:lnTo>
                    <a:lnTo>
                      <a:pt x="80" y="25"/>
                    </a:lnTo>
                    <a:lnTo>
                      <a:pt x="96" y="19"/>
                    </a:lnTo>
                    <a:lnTo>
                      <a:pt x="99" y="19"/>
                    </a:lnTo>
                    <a:lnTo>
                      <a:pt x="105" y="19"/>
                    </a:lnTo>
                    <a:lnTo>
                      <a:pt x="105" y="25"/>
                    </a:lnTo>
                    <a:lnTo>
                      <a:pt x="105" y="29"/>
                    </a:lnTo>
                    <a:lnTo>
                      <a:pt x="122" y="29"/>
                    </a:lnTo>
                    <a:lnTo>
                      <a:pt x="130" y="29"/>
                    </a:lnTo>
                    <a:lnTo>
                      <a:pt x="134" y="27"/>
                    </a:lnTo>
                    <a:lnTo>
                      <a:pt x="134" y="25"/>
                    </a:lnTo>
                    <a:lnTo>
                      <a:pt x="136" y="21"/>
                    </a:lnTo>
                    <a:lnTo>
                      <a:pt x="140" y="19"/>
                    </a:lnTo>
                    <a:lnTo>
                      <a:pt x="144" y="19"/>
                    </a:lnTo>
                    <a:lnTo>
                      <a:pt x="149" y="19"/>
                    </a:lnTo>
                    <a:lnTo>
                      <a:pt x="151" y="21"/>
                    </a:lnTo>
                    <a:lnTo>
                      <a:pt x="153" y="25"/>
                    </a:lnTo>
                    <a:lnTo>
                      <a:pt x="155" y="30"/>
                    </a:lnTo>
                    <a:lnTo>
                      <a:pt x="159" y="38"/>
                    </a:lnTo>
                    <a:lnTo>
                      <a:pt x="161" y="40"/>
                    </a:lnTo>
                    <a:lnTo>
                      <a:pt x="163" y="44"/>
                    </a:lnTo>
                    <a:lnTo>
                      <a:pt x="165" y="46"/>
                    </a:lnTo>
                    <a:lnTo>
                      <a:pt x="169" y="48"/>
                    </a:lnTo>
                    <a:lnTo>
                      <a:pt x="170" y="52"/>
                    </a:lnTo>
                    <a:lnTo>
                      <a:pt x="172" y="53"/>
                    </a:lnTo>
                    <a:lnTo>
                      <a:pt x="172" y="57"/>
                    </a:lnTo>
                    <a:lnTo>
                      <a:pt x="172" y="63"/>
                    </a:lnTo>
                    <a:lnTo>
                      <a:pt x="170" y="65"/>
                    </a:lnTo>
                    <a:lnTo>
                      <a:pt x="169" y="67"/>
                    </a:lnTo>
                    <a:lnTo>
                      <a:pt x="170" y="90"/>
                    </a:lnTo>
                    <a:lnTo>
                      <a:pt x="172" y="111"/>
                    </a:lnTo>
                    <a:lnTo>
                      <a:pt x="170" y="113"/>
                    </a:lnTo>
                    <a:lnTo>
                      <a:pt x="169" y="117"/>
                    </a:lnTo>
                    <a:lnTo>
                      <a:pt x="165" y="119"/>
                    </a:lnTo>
                    <a:lnTo>
                      <a:pt x="163" y="121"/>
                    </a:lnTo>
                    <a:lnTo>
                      <a:pt x="161" y="123"/>
                    </a:lnTo>
                    <a:lnTo>
                      <a:pt x="159" y="126"/>
                    </a:lnTo>
                    <a:lnTo>
                      <a:pt x="151" y="128"/>
                    </a:lnTo>
                    <a:lnTo>
                      <a:pt x="144" y="130"/>
                    </a:lnTo>
                    <a:lnTo>
                      <a:pt x="142" y="132"/>
                    </a:lnTo>
                    <a:lnTo>
                      <a:pt x="140" y="136"/>
                    </a:lnTo>
                    <a:lnTo>
                      <a:pt x="136" y="138"/>
                    </a:lnTo>
                    <a:lnTo>
                      <a:pt x="134" y="140"/>
                    </a:lnTo>
                    <a:lnTo>
                      <a:pt x="132" y="142"/>
                    </a:lnTo>
                    <a:lnTo>
                      <a:pt x="130" y="146"/>
                    </a:lnTo>
                    <a:lnTo>
                      <a:pt x="126" y="146"/>
                    </a:lnTo>
                    <a:lnTo>
                      <a:pt x="124" y="147"/>
                    </a:lnTo>
                    <a:lnTo>
                      <a:pt x="124" y="153"/>
                    </a:lnTo>
                    <a:lnTo>
                      <a:pt x="124" y="165"/>
                    </a:lnTo>
                    <a:lnTo>
                      <a:pt x="99" y="165"/>
                    </a:lnTo>
                    <a:lnTo>
                      <a:pt x="76" y="165"/>
                    </a:lnTo>
                    <a:lnTo>
                      <a:pt x="71" y="165"/>
                    </a:lnTo>
                    <a:lnTo>
                      <a:pt x="67" y="16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6" name="Freeform 69"/>
              <p:cNvSpPr>
                <a:spLocks/>
              </p:cNvSpPr>
              <p:nvPr/>
            </p:nvSpPr>
            <p:spPr bwMode="auto">
              <a:xfrm>
                <a:off x="2004676" y="3707223"/>
                <a:ext cx="246573" cy="217215"/>
              </a:xfrm>
              <a:custGeom>
                <a:avLst/>
                <a:gdLst>
                  <a:gd name="T0" fmla="*/ 2147483647 w 186"/>
                  <a:gd name="T1" fmla="*/ 2147483647 h 173"/>
                  <a:gd name="T2" fmla="*/ 2147483647 w 186"/>
                  <a:gd name="T3" fmla="*/ 2147483647 h 173"/>
                  <a:gd name="T4" fmla="*/ 2147483647 w 186"/>
                  <a:gd name="T5" fmla="*/ 2147483647 h 173"/>
                  <a:gd name="T6" fmla="*/ 0 w 186"/>
                  <a:gd name="T7" fmla="*/ 2147483647 h 173"/>
                  <a:gd name="T8" fmla="*/ 2147483647 w 186"/>
                  <a:gd name="T9" fmla="*/ 2147483647 h 173"/>
                  <a:gd name="T10" fmla="*/ 2147483647 w 186"/>
                  <a:gd name="T11" fmla="*/ 2147483647 h 173"/>
                  <a:gd name="T12" fmla="*/ 2147483647 w 186"/>
                  <a:gd name="T13" fmla="*/ 2147483647 h 173"/>
                  <a:gd name="T14" fmla="*/ 2147483647 w 186"/>
                  <a:gd name="T15" fmla="*/ 2147483647 h 173"/>
                  <a:gd name="T16" fmla="*/ 2147483647 w 186"/>
                  <a:gd name="T17" fmla="*/ 2147483647 h 173"/>
                  <a:gd name="T18" fmla="*/ 2147483647 w 186"/>
                  <a:gd name="T19" fmla="*/ 2147483647 h 173"/>
                  <a:gd name="T20" fmla="*/ 2147483647 w 186"/>
                  <a:gd name="T21" fmla="*/ 2147483647 h 173"/>
                  <a:gd name="T22" fmla="*/ 2147483647 w 186"/>
                  <a:gd name="T23" fmla="*/ 2147483647 h 173"/>
                  <a:gd name="T24" fmla="*/ 2147483647 w 186"/>
                  <a:gd name="T25" fmla="*/ 0 h 173"/>
                  <a:gd name="T26" fmla="*/ 2147483647 w 186"/>
                  <a:gd name="T27" fmla="*/ 2147483647 h 173"/>
                  <a:gd name="T28" fmla="*/ 2147483647 w 186"/>
                  <a:gd name="T29" fmla="*/ 2147483647 h 173"/>
                  <a:gd name="T30" fmla="*/ 2147483647 w 186"/>
                  <a:gd name="T31" fmla="*/ 2147483647 h 173"/>
                  <a:gd name="T32" fmla="*/ 2147483647 w 186"/>
                  <a:gd name="T33" fmla="*/ 2147483647 h 173"/>
                  <a:gd name="T34" fmla="*/ 2147483647 w 186"/>
                  <a:gd name="T35" fmla="*/ 2147483647 h 173"/>
                  <a:gd name="T36" fmla="*/ 2147483647 w 186"/>
                  <a:gd name="T37" fmla="*/ 2147483647 h 173"/>
                  <a:gd name="T38" fmla="*/ 2147483647 w 186"/>
                  <a:gd name="T39" fmla="*/ 2147483647 h 173"/>
                  <a:gd name="T40" fmla="*/ 2147483647 w 186"/>
                  <a:gd name="T41" fmla="*/ 2147483647 h 173"/>
                  <a:gd name="T42" fmla="*/ 2147483647 w 186"/>
                  <a:gd name="T43" fmla="*/ 2147483647 h 173"/>
                  <a:gd name="T44" fmla="*/ 2147483647 w 186"/>
                  <a:gd name="T45" fmla="*/ 2147483647 h 173"/>
                  <a:gd name="T46" fmla="*/ 2147483647 w 186"/>
                  <a:gd name="T47" fmla="*/ 2147483647 h 173"/>
                  <a:gd name="T48" fmla="*/ 2147483647 w 186"/>
                  <a:gd name="T49" fmla="*/ 2147483647 h 173"/>
                  <a:gd name="T50" fmla="*/ 2147483647 w 186"/>
                  <a:gd name="T51" fmla="*/ 2147483647 h 173"/>
                  <a:gd name="T52" fmla="*/ 2147483647 w 186"/>
                  <a:gd name="T53" fmla="*/ 2147483647 h 173"/>
                  <a:gd name="T54" fmla="*/ 2147483647 w 186"/>
                  <a:gd name="T55" fmla="*/ 2147483647 h 173"/>
                  <a:gd name="T56" fmla="*/ 2147483647 w 186"/>
                  <a:gd name="T57" fmla="*/ 2147483647 h 173"/>
                  <a:gd name="T58" fmla="*/ 2147483647 w 186"/>
                  <a:gd name="T59" fmla="*/ 2147483647 h 173"/>
                  <a:gd name="T60" fmla="*/ 2147483647 w 186"/>
                  <a:gd name="T61" fmla="*/ 2147483647 h 173"/>
                  <a:gd name="T62" fmla="*/ 2147483647 w 186"/>
                  <a:gd name="T63" fmla="*/ 2147483647 h 173"/>
                  <a:gd name="T64" fmla="*/ 2147483647 w 186"/>
                  <a:gd name="T65" fmla="*/ 2147483647 h 173"/>
                  <a:gd name="T66" fmla="*/ 2147483647 w 186"/>
                  <a:gd name="T67" fmla="*/ 2147483647 h 173"/>
                  <a:gd name="T68" fmla="*/ 2147483647 w 186"/>
                  <a:gd name="T69" fmla="*/ 2147483647 h 173"/>
                  <a:gd name="T70" fmla="*/ 2147483647 w 186"/>
                  <a:gd name="T71" fmla="*/ 2147483647 h 173"/>
                  <a:gd name="T72" fmla="*/ 2147483647 w 186"/>
                  <a:gd name="T73" fmla="*/ 2147483647 h 173"/>
                  <a:gd name="T74" fmla="*/ 2147483647 w 186"/>
                  <a:gd name="T75" fmla="*/ 2147483647 h 173"/>
                  <a:gd name="T76" fmla="*/ 2147483647 w 186"/>
                  <a:gd name="T77" fmla="*/ 2147483647 h 173"/>
                  <a:gd name="T78" fmla="*/ 2147483647 w 186"/>
                  <a:gd name="T79" fmla="*/ 2147483647 h 173"/>
                  <a:gd name="T80" fmla="*/ 2147483647 w 186"/>
                  <a:gd name="T81" fmla="*/ 2147483647 h 173"/>
                  <a:gd name="T82" fmla="*/ 2147483647 w 186"/>
                  <a:gd name="T83" fmla="*/ 2147483647 h 173"/>
                  <a:gd name="T84" fmla="*/ 2147483647 w 186"/>
                  <a:gd name="T85" fmla="*/ 2147483647 h 1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6"/>
                  <a:gd name="T130" fmla="*/ 0 h 173"/>
                  <a:gd name="T131" fmla="*/ 186 w 186"/>
                  <a:gd name="T132" fmla="*/ 173 h 1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6" h="173">
                    <a:moveTo>
                      <a:pt x="18" y="173"/>
                    </a:moveTo>
                    <a:lnTo>
                      <a:pt x="16" y="171"/>
                    </a:lnTo>
                    <a:lnTo>
                      <a:pt x="14" y="169"/>
                    </a:lnTo>
                    <a:lnTo>
                      <a:pt x="8" y="152"/>
                    </a:lnTo>
                    <a:lnTo>
                      <a:pt x="4" y="140"/>
                    </a:lnTo>
                    <a:lnTo>
                      <a:pt x="2" y="136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2" y="119"/>
                    </a:lnTo>
                    <a:lnTo>
                      <a:pt x="4" y="117"/>
                    </a:lnTo>
                    <a:lnTo>
                      <a:pt x="6" y="113"/>
                    </a:lnTo>
                    <a:lnTo>
                      <a:pt x="8" y="111"/>
                    </a:lnTo>
                    <a:lnTo>
                      <a:pt x="12" y="111"/>
                    </a:lnTo>
                    <a:lnTo>
                      <a:pt x="18" y="104"/>
                    </a:lnTo>
                    <a:lnTo>
                      <a:pt x="23" y="96"/>
                    </a:lnTo>
                    <a:lnTo>
                      <a:pt x="37" y="86"/>
                    </a:lnTo>
                    <a:lnTo>
                      <a:pt x="43" y="83"/>
                    </a:lnTo>
                    <a:lnTo>
                      <a:pt x="44" y="81"/>
                    </a:lnTo>
                    <a:lnTo>
                      <a:pt x="50" y="71"/>
                    </a:lnTo>
                    <a:lnTo>
                      <a:pt x="54" y="65"/>
                    </a:lnTo>
                    <a:lnTo>
                      <a:pt x="60" y="58"/>
                    </a:lnTo>
                    <a:lnTo>
                      <a:pt x="66" y="50"/>
                    </a:lnTo>
                    <a:lnTo>
                      <a:pt x="69" y="36"/>
                    </a:lnTo>
                    <a:lnTo>
                      <a:pt x="75" y="17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2" y="6"/>
                    </a:lnTo>
                    <a:lnTo>
                      <a:pt x="94" y="10"/>
                    </a:lnTo>
                    <a:lnTo>
                      <a:pt x="98" y="12"/>
                    </a:lnTo>
                    <a:lnTo>
                      <a:pt x="100" y="13"/>
                    </a:lnTo>
                    <a:lnTo>
                      <a:pt x="104" y="15"/>
                    </a:lnTo>
                    <a:lnTo>
                      <a:pt x="110" y="19"/>
                    </a:lnTo>
                    <a:lnTo>
                      <a:pt x="114" y="21"/>
                    </a:lnTo>
                    <a:lnTo>
                      <a:pt x="117" y="23"/>
                    </a:lnTo>
                    <a:lnTo>
                      <a:pt x="123" y="27"/>
                    </a:lnTo>
                    <a:lnTo>
                      <a:pt x="127" y="33"/>
                    </a:lnTo>
                    <a:lnTo>
                      <a:pt x="135" y="38"/>
                    </a:lnTo>
                    <a:lnTo>
                      <a:pt x="140" y="46"/>
                    </a:lnTo>
                    <a:lnTo>
                      <a:pt x="146" y="48"/>
                    </a:lnTo>
                    <a:lnTo>
                      <a:pt x="152" y="54"/>
                    </a:lnTo>
                    <a:lnTo>
                      <a:pt x="158" y="58"/>
                    </a:lnTo>
                    <a:lnTo>
                      <a:pt x="165" y="63"/>
                    </a:lnTo>
                    <a:lnTo>
                      <a:pt x="169" y="65"/>
                    </a:lnTo>
                    <a:lnTo>
                      <a:pt x="173" y="69"/>
                    </a:lnTo>
                    <a:lnTo>
                      <a:pt x="177" y="71"/>
                    </a:lnTo>
                    <a:lnTo>
                      <a:pt x="181" y="75"/>
                    </a:lnTo>
                    <a:lnTo>
                      <a:pt x="183" y="79"/>
                    </a:lnTo>
                    <a:lnTo>
                      <a:pt x="186" y="84"/>
                    </a:lnTo>
                    <a:lnTo>
                      <a:pt x="183" y="84"/>
                    </a:lnTo>
                    <a:lnTo>
                      <a:pt x="171" y="88"/>
                    </a:lnTo>
                    <a:lnTo>
                      <a:pt x="167" y="92"/>
                    </a:lnTo>
                    <a:lnTo>
                      <a:pt x="165" y="94"/>
                    </a:lnTo>
                    <a:lnTo>
                      <a:pt x="169" y="96"/>
                    </a:lnTo>
                    <a:lnTo>
                      <a:pt x="177" y="96"/>
                    </a:lnTo>
                    <a:lnTo>
                      <a:pt x="177" y="104"/>
                    </a:lnTo>
                    <a:lnTo>
                      <a:pt x="177" y="109"/>
                    </a:lnTo>
                    <a:lnTo>
                      <a:pt x="175" y="113"/>
                    </a:lnTo>
                    <a:lnTo>
                      <a:pt x="173" y="115"/>
                    </a:lnTo>
                    <a:lnTo>
                      <a:pt x="165" y="119"/>
                    </a:lnTo>
                    <a:lnTo>
                      <a:pt x="158" y="125"/>
                    </a:lnTo>
                    <a:lnTo>
                      <a:pt x="154" y="125"/>
                    </a:lnTo>
                    <a:lnTo>
                      <a:pt x="148" y="125"/>
                    </a:lnTo>
                    <a:lnTo>
                      <a:pt x="138" y="125"/>
                    </a:lnTo>
                    <a:lnTo>
                      <a:pt x="129" y="125"/>
                    </a:lnTo>
                    <a:lnTo>
                      <a:pt x="129" y="132"/>
                    </a:lnTo>
                    <a:lnTo>
                      <a:pt x="129" y="138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08" y="152"/>
                    </a:lnTo>
                    <a:lnTo>
                      <a:pt x="91" y="159"/>
                    </a:lnTo>
                    <a:lnTo>
                      <a:pt x="89" y="161"/>
                    </a:lnTo>
                    <a:lnTo>
                      <a:pt x="85" y="163"/>
                    </a:lnTo>
                    <a:lnTo>
                      <a:pt x="83" y="161"/>
                    </a:lnTo>
                    <a:lnTo>
                      <a:pt x="81" y="159"/>
                    </a:lnTo>
                    <a:lnTo>
                      <a:pt x="66" y="159"/>
                    </a:lnTo>
                    <a:lnTo>
                      <a:pt x="52" y="159"/>
                    </a:lnTo>
                    <a:lnTo>
                      <a:pt x="50" y="161"/>
                    </a:lnTo>
                    <a:lnTo>
                      <a:pt x="46" y="163"/>
                    </a:lnTo>
                    <a:lnTo>
                      <a:pt x="39" y="165"/>
                    </a:lnTo>
                    <a:lnTo>
                      <a:pt x="33" y="169"/>
                    </a:lnTo>
                    <a:lnTo>
                      <a:pt x="29" y="171"/>
                    </a:lnTo>
                    <a:lnTo>
                      <a:pt x="27" y="173"/>
                    </a:lnTo>
                    <a:lnTo>
                      <a:pt x="23" y="173"/>
                    </a:lnTo>
                    <a:lnTo>
                      <a:pt x="18" y="17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7" name="Freeform 70"/>
              <p:cNvSpPr>
                <a:spLocks/>
              </p:cNvSpPr>
              <p:nvPr/>
            </p:nvSpPr>
            <p:spPr bwMode="auto">
              <a:xfrm>
                <a:off x="1639986" y="3560728"/>
                <a:ext cx="459186" cy="286253"/>
              </a:xfrm>
              <a:custGeom>
                <a:avLst/>
                <a:gdLst>
                  <a:gd name="T0" fmla="*/ 2147483647 w 349"/>
                  <a:gd name="T1" fmla="*/ 2147483647 h 228"/>
                  <a:gd name="T2" fmla="*/ 2147483647 w 349"/>
                  <a:gd name="T3" fmla="*/ 2147483647 h 228"/>
                  <a:gd name="T4" fmla="*/ 2147483647 w 349"/>
                  <a:gd name="T5" fmla="*/ 2147483647 h 228"/>
                  <a:gd name="T6" fmla="*/ 2147483647 w 349"/>
                  <a:gd name="T7" fmla="*/ 2147483647 h 228"/>
                  <a:gd name="T8" fmla="*/ 2147483647 w 349"/>
                  <a:gd name="T9" fmla="*/ 2147483647 h 228"/>
                  <a:gd name="T10" fmla="*/ 2147483647 w 349"/>
                  <a:gd name="T11" fmla="*/ 2147483647 h 228"/>
                  <a:gd name="T12" fmla="*/ 2147483647 w 349"/>
                  <a:gd name="T13" fmla="*/ 2147483647 h 228"/>
                  <a:gd name="T14" fmla="*/ 2147483647 w 349"/>
                  <a:gd name="T15" fmla="*/ 2147483647 h 228"/>
                  <a:gd name="T16" fmla="*/ 2147483647 w 349"/>
                  <a:gd name="T17" fmla="*/ 2147483647 h 228"/>
                  <a:gd name="T18" fmla="*/ 2147483647 w 349"/>
                  <a:gd name="T19" fmla="*/ 2147483647 h 228"/>
                  <a:gd name="T20" fmla="*/ 2147483647 w 349"/>
                  <a:gd name="T21" fmla="*/ 2147483647 h 228"/>
                  <a:gd name="T22" fmla="*/ 2147483647 w 349"/>
                  <a:gd name="T23" fmla="*/ 2147483647 h 228"/>
                  <a:gd name="T24" fmla="*/ 2147483647 w 349"/>
                  <a:gd name="T25" fmla="*/ 2147483647 h 228"/>
                  <a:gd name="T26" fmla="*/ 2147483647 w 349"/>
                  <a:gd name="T27" fmla="*/ 2147483647 h 228"/>
                  <a:gd name="T28" fmla="*/ 2147483647 w 349"/>
                  <a:gd name="T29" fmla="*/ 2147483647 h 228"/>
                  <a:gd name="T30" fmla="*/ 2147483647 w 349"/>
                  <a:gd name="T31" fmla="*/ 2147483647 h 228"/>
                  <a:gd name="T32" fmla="*/ 2147483647 w 349"/>
                  <a:gd name="T33" fmla="*/ 2147483647 h 228"/>
                  <a:gd name="T34" fmla="*/ 2147483647 w 349"/>
                  <a:gd name="T35" fmla="*/ 2147483647 h 228"/>
                  <a:gd name="T36" fmla="*/ 2147483647 w 349"/>
                  <a:gd name="T37" fmla="*/ 2147483647 h 228"/>
                  <a:gd name="T38" fmla="*/ 2147483647 w 349"/>
                  <a:gd name="T39" fmla="*/ 2147483647 h 228"/>
                  <a:gd name="T40" fmla="*/ 2147483647 w 349"/>
                  <a:gd name="T41" fmla="*/ 2147483647 h 228"/>
                  <a:gd name="T42" fmla="*/ 2147483647 w 349"/>
                  <a:gd name="T43" fmla="*/ 2147483647 h 228"/>
                  <a:gd name="T44" fmla="*/ 2147483647 w 349"/>
                  <a:gd name="T45" fmla="*/ 2147483647 h 228"/>
                  <a:gd name="T46" fmla="*/ 2147483647 w 349"/>
                  <a:gd name="T47" fmla="*/ 2147483647 h 228"/>
                  <a:gd name="T48" fmla="*/ 2147483647 w 349"/>
                  <a:gd name="T49" fmla="*/ 2147483647 h 228"/>
                  <a:gd name="T50" fmla="*/ 2147483647 w 349"/>
                  <a:gd name="T51" fmla="*/ 2147483647 h 228"/>
                  <a:gd name="T52" fmla="*/ 2147483647 w 349"/>
                  <a:gd name="T53" fmla="*/ 2147483647 h 228"/>
                  <a:gd name="T54" fmla="*/ 2147483647 w 349"/>
                  <a:gd name="T55" fmla="*/ 2147483647 h 228"/>
                  <a:gd name="T56" fmla="*/ 2147483647 w 349"/>
                  <a:gd name="T57" fmla="*/ 2147483647 h 228"/>
                  <a:gd name="T58" fmla="*/ 2147483647 w 349"/>
                  <a:gd name="T59" fmla="*/ 2147483647 h 228"/>
                  <a:gd name="T60" fmla="*/ 2147483647 w 349"/>
                  <a:gd name="T61" fmla="*/ 2147483647 h 228"/>
                  <a:gd name="T62" fmla="*/ 2147483647 w 349"/>
                  <a:gd name="T63" fmla="*/ 2147483647 h 228"/>
                  <a:gd name="T64" fmla="*/ 2147483647 w 349"/>
                  <a:gd name="T65" fmla="*/ 2147483647 h 228"/>
                  <a:gd name="T66" fmla="*/ 2147483647 w 349"/>
                  <a:gd name="T67" fmla="*/ 2147483647 h 228"/>
                  <a:gd name="T68" fmla="*/ 2147483647 w 349"/>
                  <a:gd name="T69" fmla="*/ 2147483647 h 228"/>
                  <a:gd name="T70" fmla="*/ 2147483647 w 349"/>
                  <a:gd name="T71" fmla="*/ 2147483647 h 228"/>
                  <a:gd name="T72" fmla="*/ 2147483647 w 349"/>
                  <a:gd name="T73" fmla="*/ 2147483647 h 228"/>
                  <a:gd name="T74" fmla="*/ 2147483647 w 349"/>
                  <a:gd name="T75" fmla="*/ 2147483647 h 228"/>
                  <a:gd name="T76" fmla="*/ 2147483647 w 349"/>
                  <a:gd name="T77" fmla="*/ 2147483647 h 228"/>
                  <a:gd name="T78" fmla="*/ 2147483647 w 349"/>
                  <a:gd name="T79" fmla="*/ 2147483647 h 228"/>
                  <a:gd name="T80" fmla="*/ 2147483647 w 349"/>
                  <a:gd name="T81" fmla="*/ 2147483647 h 228"/>
                  <a:gd name="T82" fmla="*/ 2147483647 w 349"/>
                  <a:gd name="T83" fmla="*/ 2147483647 h 228"/>
                  <a:gd name="T84" fmla="*/ 2147483647 w 349"/>
                  <a:gd name="T85" fmla="*/ 2147483647 h 228"/>
                  <a:gd name="T86" fmla="*/ 2147483647 w 349"/>
                  <a:gd name="T87" fmla="*/ 2147483647 h 228"/>
                  <a:gd name="T88" fmla="*/ 2147483647 w 349"/>
                  <a:gd name="T89" fmla="*/ 2147483647 h 228"/>
                  <a:gd name="T90" fmla="*/ 2147483647 w 349"/>
                  <a:gd name="T91" fmla="*/ 2147483647 h 228"/>
                  <a:gd name="T92" fmla="*/ 2147483647 w 349"/>
                  <a:gd name="T93" fmla="*/ 2147483647 h 228"/>
                  <a:gd name="T94" fmla="*/ 2147483647 w 349"/>
                  <a:gd name="T95" fmla="*/ 2147483647 h 228"/>
                  <a:gd name="T96" fmla="*/ 2147483647 w 349"/>
                  <a:gd name="T97" fmla="*/ 2147483647 h 228"/>
                  <a:gd name="T98" fmla="*/ 2147483647 w 349"/>
                  <a:gd name="T99" fmla="*/ 2147483647 h 228"/>
                  <a:gd name="T100" fmla="*/ 2147483647 w 349"/>
                  <a:gd name="T101" fmla="*/ 2147483647 h 228"/>
                  <a:gd name="T102" fmla="*/ 2147483647 w 349"/>
                  <a:gd name="T103" fmla="*/ 2147483647 h 228"/>
                  <a:gd name="T104" fmla="*/ 2147483647 w 349"/>
                  <a:gd name="T105" fmla="*/ 2147483647 h 228"/>
                  <a:gd name="T106" fmla="*/ 2147483647 w 349"/>
                  <a:gd name="T107" fmla="*/ 2147483647 h 228"/>
                  <a:gd name="T108" fmla="*/ 2147483647 w 349"/>
                  <a:gd name="T109" fmla="*/ 2147483647 h 228"/>
                  <a:gd name="T110" fmla="*/ 2147483647 w 349"/>
                  <a:gd name="T111" fmla="*/ 2147483647 h 228"/>
                  <a:gd name="T112" fmla="*/ 2147483647 w 349"/>
                  <a:gd name="T113" fmla="*/ 2147483647 h 2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228"/>
                  <a:gd name="T173" fmla="*/ 349 w 349"/>
                  <a:gd name="T174" fmla="*/ 228 h 2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228">
                    <a:moveTo>
                      <a:pt x="219" y="213"/>
                    </a:moveTo>
                    <a:lnTo>
                      <a:pt x="217" y="211"/>
                    </a:lnTo>
                    <a:lnTo>
                      <a:pt x="213" y="209"/>
                    </a:lnTo>
                    <a:lnTo>
                      <a:pt x="202" y="205"/>
                    </a:lnTo>
                    <a:lnTo>
                      <a:pt x="190" y="203"/>
                    </a:lnTo>
                    <a:lnTo>
                      <a:pt x="186" y="201"/>
                    </a:lnTo>
                    <a:lnTo>
                      <a:pt x="184" y="198"/>
                    </a:lnTo>
                    <a:lnTo>
                      <a:pt x="182" y="196"/>
                    </a:lnTo>
                    <a:lnTo>
                      <a:pt x="180" y="194"/>
                    </a:lnTo>
                    <a:lnTo>
                      <a:pt x="177" y="190"/>
                    </a:lnTo>
                    <a:lnTo>
                      <a:pt x="175" y="188"/>
                    </a:lnTo>
                    <a:lnTo>
                      <a:pt x="171" y="182"/>
                    </a:lnTo>
                    <a:lnTo>
                      <a:pt x="167" y="176"/>
                    </a:lnTo>
                    <a:lnTo>
                      <a:pt x="150" y="180"/>
                    </a:lnTo>
                    <a:lnTo>
                      <a:pt x="131" y="184"/>
                    </a:lnTo>
                    <a:lnTo>
                      <a:pt x="129" y="182"/>
                    </a:lnTo>
                    <a:lnTo>
                      <a:pt x="127" y="178"/>
                    </a:lnTo>
                    <a:lnTo>
                      <a:pt x="125" y="176"/>
                    </a:lnTo>
                    <a:lnTo>
                      <a:pt x="123" y="175"/>
                    </a:lnTo>
                    <a:lnTo>
                      <a:pt x="119" y="173"/>
                    </a:lnTo>
                    <a:lnTo>
                      <a:pt x="117" y="169"/>
                    </a:lnTo>
                    <a:lnTo>
                      <a:pt x="115" y="161"/>
                    </a:lnTo>
                    <a:lnTo>
                      <a:pt x="111" y="155"/>
                    </a:lnTo>
                    <a:lnTo>
                      <a:pt x="109" y="152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5" y="142"/>
                    </a:lnTo>
                    <a:lnTo>
                      <a:pt x="60" y="140"/>
                    </a:lnTo>
                    <a:lnTo>
                      <a:pt x="44" y="136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7" y="123"/>
                    </a:lnTo>
                    <a:lnTo>
                      <a:pt x="35" y="117"/>
                    </a:lnTo>
                    <a:lnTo>
                      <a:pt x="33" y="113"/>
                    </a:lnTo>
                    <a:lnTo>
                      <a:pt x="31" y="111"/>
                    </a:lnTo>
                    <a:lnTo>
                      <a:pt x="27" y="109"/>
                    </a:lnTo>
                    <a:lnTo>
                      <a:pt x="25" y="105"/>
                    </a:lnTo>
                    <a:lnTo>
                      <a:pt x="23" y="104"/>
                    </a:lnTo>
                    <a:lnTo>
                      <a:pt x="19" y="102"/>
                    </a:lnTo>
                    <a:lnTo>
                      <a:pt x="17" y="100"/>
                    </a:lnTo>
                    <a:lnTo>
                      <a:pt x="15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8" y="84"/>
                    </a:lnTo>
                    <a:lnTo>
                      <a:pt x="6" y="77"/>
                    </a:lnTo>
                    <a:lnTo>
                      <a:pt x="4" y="75"/>
                    </a:lnTo>
                    <a:lnTo>
                      <a:pt x="0" y="73"/>
                    </a:lnTo>
                    <a:lnTo>
                      <a:pt x="4" y="69"/>
                    </a:lnTo>
                    <a:lnTo>
                      <a:pt x="6" y="67"/>
                    </a:lnTo>
                    <a:lnTo>
                      <a:pt x="14" y="65"/>
                    </a:lnTo>
                    <a:lnTo>
                      <a:pt x="19" y="63"/>
                    </a:lnTo>
                    <a:lnTo>
                      <a:pt x="23" y="61"/>
                    </a:lnTo>
                    <a:lnTo>
                      <a:pt x="25" y="58"/>
                    </a:lnTo>
                    <a:lnTo>
                      <a:pt x="27" y="56"/>
                    </a:lnTo>
                    <a:lnTo>
                      <a:pt x="31" y="54"/>
                    </a:lnTo>
                    <a:lnTo>
                      <a:pt x="33" y="50"/>
                    </a:lnTo>
                    <a:lnTo>
                      <a:pt x="35" y="48"/>
                    </a:lnTo>
                    <a:lnTo>
                      <a:pt x="37" y="27"/>
                    </a:lnTo>
                    <a:lnTo>
                      <a:pt x="40" y="6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8"/>
                    </a:lnTo>
                    <a:lnTo>
                      <a:pt x="63" y="10"/>
                    </a:lnTo>
                    <a:lnTo>
                      <a:pt x="65" y="11"/>
                    </a:lnTo>
                    <a:lnTo>
                      <a:pt x="69" y="15"/>
                    </a:lnTo>
                    <a:lnTo>
                      <a:pt x="75" y="17"/>
                    </a:lnTo>
                    <a:lnTo>
                      <a:pt x="83" y="19"/>
                    </a:lnTo>
                    <a:lnTo>
                      <a:pt x="86" y="21"/>
                    </a:lnTo>
                    <a:lnTo>
                      <a:pt x="88" y="25"/>
                    </a:lnTo>
                    <a:lnTo>
                      <a:pt x="106" y="27"/>
                    </a:lnTo>
                    <a:lnTo>
                      <a:pt x="123" y="29"/>
                    </a:lnTo>
                    <a:lnTo>
                      <a:pt x="125" y="31"/>
                    </a:lnTo>
                    <a:lnTo>
                      <a:pt x="127" y="35"/>
                    </a:lnTo>
                    <a:lnTo>
                      <a:pt x="134" y="36"/>
                    </a:lnTo>
                    <a:lnTo>
                      <a:pt x="140" y="38"/>
                    </a:lnTo>
                    <a:lnTo>
                      <a:pt x="144" y="40"/>
                    </a:lnTo>
                    <a:lnTo>
                      <a:pt x="146" y="44"/>
                    </a:lnTo>
                    <a:lnTo>
                      <a:pt x="156" y="44"/>
                    </a:lnTo>
                    <a:lnTo>
                      <a:pt x="165" y="44"/>
                    </a:lnTo>
                    <a:lnTo>
                      <a:pt x="167" y="40"/>
                    </a:lnTo>
                    <a:lnTo>
                      <a:pt x="171" y="38"/>
                    </a:lnTo>
                    <a:lnTo>
                      <a:pt x="177" y="36"/>
                    </a:lnTo>
                    <a:lnTo>
                      <a:pt x="184" y="35"/>
                    </a:lnTo>
                    <a:lnTo>
                      <a:pt x="186" y="31"/>
                    </a:lnTo>
                    <a:lnTo>
                      <a:pt x="190" y="29"/>
                    </a:lnTo>
                    <a:lnTo>
                      <a:pt x="204" y="29"/>
                    </a:lnTo>
                    <a:lnTo>
                      <a:pt x="219" y="29"/>
                    </a:lnTo>
                    <a:lnTo>
                      <a:pt x="221" y="31"/>
                    </a:lnTo>
                    <a:lnTo>
                      <a:pt x="223" y="35"/>
                    </a:lnTo>
                    <a:lnTo>
                      <a:pt x="225" y="36"/>
                    </a:lnTo>
                    <a:lnTo>
                      <a:pt x="228" y="38"/>
                    </a:lnTo>
                    <a:lnTo>
                      <a:pt x="230" y="40"/>
                    </a:lnTo>
                    <a:lnTo>
                      <a:pt x="232" y="44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46" y="58"/>
                    </a:lnTo>
                    <a:lnTo>
                      <a:pt x="257" y="58"/>
                    </a:lnTo>
                    <a:lnTo>
                      <a:pt x="259" y="61"/>
                    </a:lnTo>
                    <a:lnTo>
                      <a:pt x="261" y="63"/>
                    </a:lnTo>
                    <a:lnTo>
                      <a:pt x="267" y="63"/>
                    </a:lnTo>
                    <a:lnTo>
                      <a:pt x="273" y="63"/>
                    </a:lnTo>
                    <a:lnTo>
                      <a:pt x="274" y="61"/>
                    </a:lnTo>
                    <a:lnTo>
                      <a:pt x="276" y="58"/>
                    </a:lnTo>
                    <a:lnTo>
                      <a:pt x="278" y="61"/>
                    </a:lnTo>
                    <a:lnTo>
                      <a:pt x="282" y="63"/>
                    </a:lnTo>
                    <a:lnTo>
                      <a:pt x="288" y="65"/>
                    </a:lnTo>
                    <a:lnTo>
                      <a:pt x="296" y="67"/>
                    </a:lnTo>
                    <a:lnTo>
                      <a:pt x="298" y="69"/>
                    </a:lnTo>
                    <a:lnTo>
                      <a:pt x="301" y="73"/>
                    </a:lnTo>
                    <a:lnTo>
                      <a:pt x="307" y="75"/>
                    </a:lnTo>
                    <a:lnTo>
                      <a:pt x="315" y="77"/>
                    </a:lnTo>
                    <a:lnTo>
                      <a:pt x="317" y="81"/>
                    </a:lnTo>
                    <a:lnTo>
                      <a:pt x="321" y="82"/>
                    </a:lnTo>
                    <a:lnTo>
                      <a:pt x="322" y="84"/>
                    </a:lnTo>
                    <a:lnTo>
                      <a:pt x="330" y="86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2" y="81"/>
                    </a:lnTo>
                    <a:lnTo>
                      <a:pt x="344" y="77"/>
                    </a:lnTo>
                    <a:lnTo>
                      <a:pt x="345" y="81"/>
                    </a:lnTo>
                    <a:lnTo>
                      <a:pt x="349" y="82"/>
                    </a:lnTo>
                    <a:lnTo>
                      <a:pt x="349" y="88"/>
                    </a:lnTo>
                    <a:lnTo>
                      <a:pt x="349" y="96"/>
                    </a:lnTo>
                    <a:lnTo>
                      <a:pt x="349" y="100"/>
                    </a:lnTo>
                    <a:lnTo>
                      <a:pt x="349" y="104"/>
                    </a:lnTo>
                    <a:lnTo>
                      <a:pt x="347" y="105"/>
                    </a:lnTo>
                    <a:lnTo>
                      <a:pt x="347" y="111"/>
                    </a:lnTo>
                    <a:lnTo>
                      <a:pt x="347" y="115"/>
                    </a:lnTo>
                    <a:lnTo>
                      <a:pt x="347" y="121"/>
                    </a:lnTo>
                    <a:lnTo>
                      <a:pt x="347" y="125"/>
                    </a:lnTo>
                    <a:lnTo>
                      <a:pt x="345" y="130"/>
                    </a:lnTo>
                    <a:lnTo>
                      <a:pt x="344" y="136"/>
                    </a:lnTo>
                    <a:lnTo>
                      <a:pt x="342" y="144"/>
                    </a:lnTo>
                    <a:lnTo>
                      <a:pt x="342" y="150"/>
                    </a:lnTo>
                    <a:lnTo>
                      <a:pt x="340" y="157"/>
                    </a:lnTo>
                    <a:lnTo>
                      <a:pt x="336" y="163"/>
                    </a:lnTo>
                    <a:lnTo>
                      <a:pt x="332" y="169"/>
                    </a:lnTo>
                    <a:lnTo>
                      <a:pt x="328" y="171"/>
                    </a:lnTo>
                    <a:lnTo>
                      <a:pt x="326" y="175"/>
                    </a:lnTo>
                    <a:lnTo>
                      <a:pt x="324" y="178"/>
                    </a:lnTo>
                    <a:lnTo>
                      <a:pt x="322" y="182"/>
                    </a:lnTo>
                    <a:lnTo>
                      <a:pt x="322" y="184"/>
                    </a:lnTo>
                    <a:lnTo>
                      <a:pt x="321" y="188"/>
                    </a:lnTo>
                    <a:lnTo>
                      <a:pt x="317" y="190"/>
                    </a:lnTo>
                    <a:lnTo>
                      <a:pt x="313" y="192"/>
                    </a:lnTo>
                    <a:lnTo>
                      <a:pt x="309" y="194"/>
                    </a:lnTo>
                    <a:lnTo>
                      <a:pt x="307" y="198"/>
                    </a:lnTo>
                    <a:lnTo>
                      <a:pt x="301" y="203"/>
                    </a:lnTo>
                    <a:lnTo>
                      <a:pt x="298" y="207"/>
                    </a:lnTo>
                    <a:lnTo>
                      <a:pt x="292" y="211"/>
                    </a:lnTo>
                    <a:lnTo>
                      <a:pt x="286" y="217"/>
                    </a:lnTo>
                    <a:lnTo>
                      <a:pt x="282" y="221"/>
                    </a:lnTo>
                    <a:lnTo>
                      <a:pt x="278" y="226"/>
                    </a:lnTo>
                    <a:lnTo>
                      <a:pt x="276" y="228"/>
                    </a:lnTo>
                    <a:lnTo>
                      <a:pt x="274" y="228"/>
                    </a:lnTo>
                    <a:lnTo>
                      <a:pt x="273" y="228"/>
                    </a:lnTo>
                    <a:lnTo>
                      <a:pt x="271" y="224"/>
                    </a:lnTo>
                    <a:lnTo>
                      <a:pt x="265" y="223"/>
                    </a:lnTo>
                    <a:lnTo>
                      <a:pt x="259" y="223"/>
                    </a:lnTo>
                    <a:lnTo>
                      <a:pt x="253" y="215"/>
                    </a:lnTo>
                    <a:lnTo>
                      <a:pt x="253" y="219"/>
                    </a:lnTo>
                    <a:lnTo>
                      <a:pt x="250" y="217"/>
                    </a:lnTo>
                    <a:lnTo>
                      <a:pt x="244" y="213"/>
                    </a:lnTo>
                    <a:lnTo>
                      <a:pt x="234" y="213"/>
                    </a:lnTo>
                    <a:lnTo>
                      <a:pt x="223" y="213"/>
                    </a:lnTo>
                    <a:lnTo>
                      <a:pt x="221" y="213"/>
                    </a:lnTo>
                    <a:lnTo>
                      <a:pt x="219" y="213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8" name="Freeform 71"/>
              <p:cNvSpPr>
                <a:spLocks/>
              </p:cNvSpPr>
              <p:nvPr/>
            </p:nvSpPr>
            <p:spPr bwMode="auto">
              <a:xfrm>
                <a:off x="2683858" y="3400764"/>
                <a:ext cx="1141322" cy="671852"/>
              </a:xfrm>
              <a:custGeom>
                <a:avLst/>
                <a:gdLst>
                  <a:gd name="T0" fmla="*/ 2147483647 w 870"/>
                  <a:gd name="T1" fmla="*/ 2147483647 h 534"/>
                  <a:gd name="T2" fmla="*/ 2147483647 w 870"/>
                  <a:gd name="T3" fmla="*/ 2147483647 h 534"/>
                  <a:gd name="T4" fmla="*/ 2147483647 w 870"/>
                  <a:gd name="T5" fmla="*/ 2147483647 h 534"/>
                  <a:gd name="T6" fmla="*/ 2147483647 w 870"/>
                  <a:gd name="T7" fmla="*/ 2147483647 h 534"/>
                  <a:gd name="T8" fmla="*/ 2147483647 w 870"/>
                  <a:gd name="T9" fmla="*/ 2147483647 h 534"/>
                  <a:gd name="T10" fmla="*/ 2147483647 w 870"/>
                  <a:gd name="T11" fmla="*/ 2147483647 h 534"/>
                  <a:gd name="T12" fmla="*/ 2147483647 w 870"/>
                  <a:gd name="T13" fmla="*/ 2147483647 h 534"/>
                  <a:gd name="T14" fmla="*/ 2147483647 w 870"/>
                  <a:gd name="T15" fmla="*/ 2147483647 h 534"/>
                  <a:gd name="T16" fmla="*/ 2147483647 w 870"/>
                  <a:gd name="T17" fmla="*/ 2147483647 h 534"/>
                  <a:gd name="T18" fmla="*/ 2147483647 w 870"/>
                  <a:gd name="T19" fmla="*/ 2147483647 h 534"/>
                  <a:gd name="T20" fmla="*/ 2147483647 w 870"/>
                  <a:gd name="T21" fmla="*/ 2147483647 h 534"/>
                  <a:gd name="T22" fmla="*/ 2147483647 w 870"/>
                  <a:gd name="T23" fmla="*/ 2147483647 h 534"/>
                  <a:gd name="T24" fmla="*/ 2147483647 w 870"/>
                  <a:gd name="T25" fmla="*/ 2147483647 h 534"/>
                  <a:gd name="T26" fmla="*/ 2147483647 w 870"/>
                  <a:gd name="T27" fmla="*/ 2147483647 h 534"/>
                  <a:gd name="T28" fmla="*/ 2147483647 w 870"/>
                  <a:gd name="T29" fmla="*/ 2147483647 h 534"/>
                  <a:gd name="T30" fmla="*/ 2147483647 w 870"/>
                  <a:gd name="T31" fmla="*/ 2147483647 h 534"/>
                  <a:gd name="T32" fmla="*/ 2147483647 w 870"/>
                  <a:gd name="T33" fmla="*/ 2147483647 h 534"/>
                  <a:gd name="T34" fmla="*/ 2147483647 w 870"/>
                  <a:gd name="T35" fmla="*/ 2147483647 h 534"/>
                  <a:gd name="T36" fmla="*/ 2147483647 w 870"/>
                  <a:gd name="T37" fmla="*/ 2147483647 h 534"/>
                  <a:gd name="T38" fmla="*/ 2147483647 w 870"/>
                  <a:gd name="T39" fmla="*/ 2147483647 h 534"/>
                  <a:gd name="T40" fmla="*/ 2147483647 w 870"/>
                  <a:gd name="T41" fmla="*/ 2147483647 h 534"/>
                  <a:gd name="T42" fmla="*/ 2147483647 w 870"/>
                  <a:gd name="T43" fmla="*/ 2147483647 h 534"/>
                  <a:gd name="T44" fmla="*/ 2147483647 w 870"/>
                  <a:gd name="T45" fmla="*/ 2147483647 h 534"/>
                  <a:gd name="T46" fmla="*/ 2147483647 w 870"/>
                  <a:gd name="T47" fmla="*/ 2147483647 h 534"/>
                  <a:gd name="T48" fmla="*/ 2147483647 w 870"/>
                  <a:gd name="T49" fmla="*/ 2147483647 h 534"/>
                  <a:gd name="T50" fmla="*/ 2147483647 w 870"/>
                  <a:gd name="T51" fmla="*/ 2147483647 h 534"/>
                  <a:gd name="T52" fmla="*/ 2147483647 w 870"/>
                  <a:gd name="T53" fmla="*/ 2147483647 h 534"/>
                  <a:gd name="T54" fmla="*/ 2147483647 w 870"/>
                  <a:gd name="T55" fmla="*/ 2147483647 h 534"/>
                  <a:gd name="T56" fmla="*/ 2147483647 w 870"/>
                  <a:gd name="T57" fmla="*/ 2147483647 h 534"/>
                  <a:gd name="T58" fmla="*/ 2147483647 w 870"/>
                  <a:gd name="T59" fmla="*/ 2147483647 h 534"/>
                  <a:gd name="T60" fmla="*/ 2147483647 w 870"/>
                  <a:gd name="T61" fmla="*/ 2147483647 h 534"/>
                  <a:gd name="T62" fmla="*/ 2147483647 w 870"/>
                  <a:gd name="T63" fmla="*/ 2147483647 h 534"/>
                  <a:gd name="T64" fmla="*/ 2147483647 w 870"/>
                  <a:gd name="T65" fmla="*/ 2147483647 h 534"/>
                  <a:gd name="T66" fmla="*/ 2147483647 w 870"/>
                  <a:gd name="T67" fmla="*/ 2147483647 h 534"/>
                  <a:gd name="T68" fmla="*/ 2147483647 w 870"/>
                  <a:gd name="T69" fmla="*/ 2147483647 h 534"/>
                  <a:gd name="T70" fmla="*/ 2147483647 w 870"/>
                  <a:gd name="T71" fmla="*/ 2147483647 h 534"/>
                  <a:gd name="T72" fmla="*/ 2147483647 w 870"/>
                  <a:gd name="T73" fmla="*/ 2147483647 h 534"/>
                  <a:gd name="T74" fmla="*/ 2147483647 w 870"/>
                  <a:gd name="T75" fmla="*/ 2147483647 h 534"/>
                  <a:gd name="T76" fmla="*/ 2147483647 w 870"/>
                  <a:gd name="T77" fmla="*/ 2147483647 h 534"/>
                  <a:gd name="T78" fmla="*/ 2147483647 w 870"/>
                  <a:gd name="T79" fmla="*/ 2147483647 h 534"/>
                  <a:gd name="T80" fmla="*/ 2147483647 w 870"/>
                  <a:gd name="T81" fmla="*/ 2147483647 h 534"/>
                  <a:gd name="T82" fmla="*/ 2147483647 w 870"/>
                  <a:gd name="T83" fmla="*/ 2147483647 h 534"/>
                  <a:gd name="T84" fmla="*/ 2147483647 w 870"/>
                  <a:gd name="T85" fmla="*/ 2147483647 h 534"/>
                  <a:gd name="T86" fmla="*/ 2147483647 w 870"/>
                  <a:gd name="T87" fmla="*/ 2147483647 h 534"/>
                  <a:gd name="T88" fmla="*/ 2147483647 w 870"/>
                  <a:gd name="T89" fmla="*/ 2147483647 h 534"/>
                  <a:gd name="T90" fmla="*/ 2147483647 w 870"/>
                  <a:gd name="T91" fmla="*/ 2147483647 h 534"/>
                  <a:gd name="T92" fmla="*/ 2147483647 w 870"/>
                  <a:gd name="T93" fmla="*/ 2147483647 h 534"/>
                  <a:gd name="T94" fmla="*/ 2147483647 w 870"/>
                  <a:gd name="T95" fmla="*/ 2147483647 h 534"/>
                  <a:gd name="T96" fmla="*/ 2147483647 w 870"/>
                  <a:gd name="T97" fmla="*/ 2147483647 h 534"/>
                  <a:gd name="T98" fmla="*/ 2147483647 w 870"/>
                  <a:gd name="T99" fmla="*/ 2147483647 h 534"/>
                  <a:gd name="T100" fmla="*/ 2147483647 w 870"/>
                  <a:gd name="T101" fmla="*/ 2147483647 h 534"/>
                  <a:gd name="T102" fmla="*/ 2147483647 w 870"/>
                  <a:gd name="T103" fmla="*/ 2147483647 h 534"/>
                  <a:gd name="T104" fmla="*/ 2147483647 w 870"/>
                  <a:gd name="T105" fmla="*/ 2147483647 h 534"/>
                  <a:gd name="T106" fmla="*/ 2147483647 w 870"/>
                  <a:gd name="T107" fmla="*/ 2147483647 h 534"/>
                  <a:gd name="T108" fmla="*/ 2147483647 w 870"/>
                  <a:gd name="T109" fmla="*/ 2147483647 h 534"/>
                  <a:gd name="T110" fmla="*/ 2147483647 w 870"/>
                  <a:gd name="T111" fmla="*/ 2147483647 h 534"/>
                  <a:gd name="T112" fmla="*/ 2147483647 w 870"/>
                  <a:gd name="T113" fmla="*/ 2147483647 h 534"/>
                  <a:gd name="T114" fmla="*/ 2147483647 w 870"/>
                  <a:gd name="T115" fmla="*/ 2147483647 h 534"/>
                  <a:gd name="T116" fmla="*/ 2147483647 w 870"/>
                  <a:gd name="T117" fmla="*/ 2147483647 h 534"/>
                  <a:gd name="T118" fmla="*/ 2147483647 w 870"/>
                  <a:gd name="T119" fmla="*/ 2147483647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0"/>
                  <a:gd name="T181" fmla="*/ 0 h 534"/>
                  <a:gd name="T182" fmla="*/ 870 w 870"/>
                  <a:gd name="T183" fmla="*/ 534 h 5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0" h="534">
                    <a:moveTo>
                      <a:pt x="401" y="534"/>
                    </a:moveTo>
                    <a:lnTo>
                      <a:pt x="398" y="530"/>
                    </a:lnTo>
                    <a:lnTo>
                      <a:pt x="396" y="528"/>
                    </a:lnTo>
                    <a:lnTo>
                      <a:pt x="394" y="526"/>
                    </a:lnTo>
                    <a:lnTo>
                      <a:pt x="392" y="524"/>
                    </a:lnTo>
                    <a:lnTo>
                      <a:pt x="390" y="520"/>
                    </a:lnTo>
                    <a:lnTo>
                      <a:pt x="386" y="518"/>
                    </a:lnTo>
                    <a:lnTo>
                      <a:pt x="369" y="516"/>
                    </a:lnTo>
                    <a:lnTo>
                      <a:pt x="353" y="515"/>
                    </a:lnTo>
                    <a:lnTo>
                      <a:pt x="352" y="511"/>
                    </a:lnTo>
                    <a:lnTo>
                      <a:pt x="348" y="509"/>
                    </a:lnTo>
                    <a:lnTo>
                      <a:pt x="344" y="509"/>
                    </a:lnTo>
                    <a:lnTo>
                      <a:pt x="338" y="509"/>
                    </a:lnTo>
                    <a:lnTo>
                      <a:pt x="336" y="511"/>
                    </a:lnTo>
                    <a:lnTo>
                      <a:pt x="334" y="515"/>
                    </a:lnTo>
                    <a:lnTo>
                      <a:pt x="315" y="515"/>
                    </a:lnTo>
                    <a:lnTo>
                      <a:pt x="294" y="515"/>
                    </a:lnTo>
                    <a:lnTo>
                      <a:pt x="275" y="515"/>
                    </a:lnTo>
                    <a:lnTo>
                      <a:pt x="256" y="515"/>
                    </a:lnTo>
                    <a:lnTo>
                      <a:pt x="254" y="511"/>
                    </a:lnTo>
                    <a:lnTo>
                      <a:pt x="252" y="509"/>
                    </a:lnTo>
                    <a:lnTo>
                      <a:pt x="248" y="507"/>
                    </a:lnTo>
                    <a:lnTo>
                      <a:pt x="246" y="505"/>
                    </a:lnTo>
                    <a:lnTo>
                      <a:pt x="244" y="501"/>
                    </a:lnTo>
                    <a:lnTo>
                      <a:pt x="242" y="499"/>
                    </a:lnTo>
                    <a:lnTo>
                      <a:pt x="233" y="497"/>
                    </a:lnTo>
                    <a:lnTo>
                      <a:pt x="223" y="495"/>
                    </a:lnTo>
                    <a:lnTo>
                      <a:pt x="223" y="484"/>
                    </a:lnTo>
                    <a:lnTo>
                      <a:pt x="221" y="478"/>
                    </a:lnTo>
                    <a:lnTo>
                      <a:pt x="221" y="476"/>
                    </a:lnTo>
                    <a:lnTo>
                      <a:pt x="217" y="476"/>
                    </a:lnTo>
                    <a:lnTo>
                      <a:pt x="215" y="472"/>
                    </a:lnTo>
                    <a:lnTo>
                      <a:pt x="213" y="470"/>
                    </a:lnTo>
                    <a:lnTo>
                      <a:pt x="210" y="469"/>
                    </a:lnTo>
                    <a:lnTo>
                      <a:pt x="208" y="465"/>
                    </a:lnTo>
                    <a:lnTo>
                      <a:pt x="206" y="463"/>
                    </a:lnTo>
                    <a:lnTo>
                      <a:pt x="204" y="461"/>
                    </a:lnTo>
                    <a:lnTo>
                      <a:pt x="196" y="459"/>
                    </a:lnTo>
                    <a:lnTo>
                      <a:pt x="179" y="457"/>
                    </a:lnTo>
                    <a:lnTo>
                      <a:pt x="162" y="459"/>
                    </a:lnTo>
                    <a:lnTo>
                      <a:pt x="154" y="461"/>
                    </a:lnTo>
                    <a:lnTo>
                      <a:pt x="152" y="463"/>
                    </a:lnTo>
                    <a:lnTo>
                      <a:pt x="150" y="465"/>
                    </a:lnTo>
                    <a:lnTo>
                      <a:pt x="148" y="478"/>
                    </a:lnTo>
                    <a:lnTo>
                      <a:pt x="146" y="490"/>
                    </a:lnTo>
                    <a:lnTo>
                      <a:pt x="142" y="492"/>
                    </a:lnTo>
                    <a:lnTo>
                      <a:pt x="141" y="495"/>
                    </a:lnTo>
                    <a:lnTo>
                      <a:pt x="137" y="497"/>
                    </a:lnTo>
                    <a:lnTo>
                      <a:pt x="135" y="499"/>
                    </a:lnTo>
                    <a:lnTo>
                      <a:pt x="133" y="501"/>
                    </a:lnTo>
                    <a:lnTo>
                      <a:pt x="131" y="505"/>
                    </a:lnTo>
                    <a:lnTo>
                      <a:pt x="123" y="507"/>
                    </a:lnTo>
                    <a:lnTo>
                      <a:pt x="116" y="509"/>
                    </a:lnTo>
                    <a:lnTo>
                      <a:pt x="114" y="511"/>
                    </a:lnTo>
                    <a:lnTo>
                      <a:pt x="112" y="515"/>
                    </a:lnTo>
                    <a:lnTo>
                      <a:pt x="106" y="509"/>
                    </a:lnTo>
                    <a:lnTo>
                      <a:pt x="102" y="505"/>
                    </a:lnTo>
                    <a:lnTo>
                      <a:pt x="98" y="501"/>
                    </a:lnTo>
                    <a:lnTo>
                      <a:pt x="96" y="499"/>
                    </a:lnTo>
                    <a:lnTo>
                      <a:pt x="73" y="499"/>
                    </a:lnTo>
                    <a:lnTo>
                      <a:pt x="48" y="499"/>
                    </a:lnTo>
                    <a:lnTo>
                      <a:pt x="46" y="501"/>
                    </a:lnTo>
                    <a:lnTo>
                      <a:pt x="43" y="505"/>
                    </a:lnTo>
                    <a:lnTo>
                      <a:pt x="41" y="507"/>
                    </a:lnTo>
                    <a:lnTo>
                      <a:pt x="39" y="509"/>
                    </a:lnTo>
                    <a:lnTo>
                      <a:pt x="37" y="511"/>
                    </a:lnTo>
                    <a:lnTo>
                      <a:pt x="33" y="515"/>
                    </a:lnTo>
                    <a:lnTo>
                      <a:pt x="25" y="516"/>
                    </a:lnTo>
                    <a:lnTo>
                      <a:pt x="20" y="518"/>
                    </a:lnTo>
                    <a:lnTo>
                      <a:pt x="16" y="520"/>
                    </a:lnTo>
                    <a:lnTo>
                      <a:pt x="14" y="524"/>
                    </a:lnTo>
                    <a:lnTo>
                      <a:pt x="12" y="520"/>
                    </a:lnTo>
                    <a:lnTo>
                      <a:pt x="10" y="518"/>
                    </a:lnTo>
                    <a:lnTo>
                      <a:pt x="6" y="511"/>
                    </a:lnTo>
                    <a:lnTo>
                      <a:pt x="4" y="505"/>
                    </a:lnTo>
                    <a:lnTo>
                      <a:pt x="2" y="501"/>
                    </a:lnTo>
                    <a:lnTo>
                      <a:pt x="0" y="499"/>
                    </a:lnTo>
                    <a:lnTo>
                      <a:pt x="0" y="493"/>
                    </a:lnTo>
                    <a:lnTo>
                      <a:pt x="0" y="490"/>
                    </a:lnTo>
                    <a:lnTo>
                      <a:pt x="2" y="488"/>
                    </a:lnTo>
                    <a:lnTo>
                      <a:pt x="4" y="486"/>
                    </a:lnTo>
                    <a:lnTo>
                      <a:pt x="4" y="474"/>
                    </a:lnTo>
                    <a:lnTo>
                      <a:pt x="4" y="465"/>
                    </a:lnTo>
                    <a:lnTo>
                      <a:pt x="2" y="463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0" y="451"/>
                    </a:lnTo>
                    <a:lnTo>
                      <a:pt x="2" y="449"/>
                    </a:lnTo>
                    <a:lnTo>
                      <a:pt x="4" y="447"/>
                    </a:lnTo>
                    <a:lnTo>
                      <a:pt x="6" y="440"/>
                    </a:lnTo>
                    <a:lnTo>
                      <a:pt x="10" y="432"/>
                    </a:lnTo>
                    <a:lnTo>
                      <a:pt x="12" y="428"/>
                    </a:lnTo>
                    <a:lnTo>
                      <a:pt x="14" y="426"/>
                    </a:lnTo>
                    <a:lnTo>
                      <a:pt x="16" y="415"/>
                    </a:lnTo>
                    <a:lnTo>
                      <a:pt x="20" y="403"/>
                    </a:lnTo>
                    <a:lnTo>
                      <a:pt x="22" y="399"/>
                    </a:lnTo>
                    <a:lnTo>
                      <a:pt x="23" y="398"/>
                    </a:lnTo>
                    <a:lnTo>
                      <a:pt x="27" y="390"/>
                    </a:lnTo>
                    <a:lnTo>
                      <a:pt x="29" y="382"/>
                    </a:lnTo>
                    <a:lnTo>
                      <a:pt x="31" y="380"/>
                    </a:lnTo>
                    <a:lnTo>
                      <a:pt x="33" y="378"/>
                    </a:lnTo>
                    <a:lnTo>
                      <a:pt x="50" y="376"/>
                    </a:lnTo>
                    <a:lnTo>
                      <a:pt x="68" y="374"/>
                    </a:lnTo>
                    <a:lnTo>
                      <a:pt x="70" y="371"/>
                    </a:lnTo>
                    <a:lnTo>
                      <a:pt x="73" y="369"/>
                    </a:lnTo>
                    <a:lnTo>
                      <a:pt x="79" y="367"/>
                    </a:lnTo>
                    <a:lnTo>
                      <a:pt x="87" y="365"/>
                    </a:lnTo>
                    <a:lnTo>
                      <a:pt x="89" y="361"/>
                    </a:lnTo>
                    <a:lnTo>
                      <a:pt x="93" y="359"/>
                    </a:lnTo>
                    <a:lnTo>
                      <a:pt x="98" y="359"/>
                    </a:lnTo>
                    <a:lnTo>
                      <a:pt x="106" y="359"/>
                    </a:lnTo>
                    <a:lnTo>
                      <a:pt x="106" y="342"/>
                    </a:lnTo>
                    <a:lnTo>
                      <a:pt x="106" y="325"/>
                    </a:lnTo>
                    <a:lnTo>
                      <a:pt x="108" y="323"/>
                    </a:lnTo>
                    <a:lnTo>
                      <a:pt x="112" y="321"/>
                    </a:lnTo>
                    <a:lnTo>
                      <a:pt x="114" y="317"/>
                    </a:lnTo>
                    <a:lnTo>
                      <a:pt x="116" y="315"/>
                    </a:lnTo>
                    <a:lnTo>
                      <a:pt x="119" y="313"/>
                    </a:lnTo>
                    <a:lnTo>
                      <a:pt x="121" y="311"/>
                    </a:lnTo>
                    <a:lnTo>
                      <a:pt x="123" y="309"/>
                    </a:lnTo>
                    <a:lnTo>
                      <a:pt x="125" y="305"/>
                    </a:lnTo>
                    <a:lnTo>
                      <a:pt x="127" y="303"/>
                    </a:lnTo>
                    <a:lnTo>
                      <a:pt x="131" y="302"/>
                    </a:lnTo>
                    <a:lnTo>
                      <a:pt x="133" y="300"/>
                    </a:lnTo>
                    <a:lnTo>
                      <a:pt x="135" y="296"/>
                    </a:lnTo>
                    <a:lnTo>
                      <a:pt x="137" y="294"/>
                    </a:lnTo>
                    <a:lnTo>
                      <a:pt x="141" y="292"/>
                    </a:lnTo>
                    <a:lnTo>
                      <a:pt x="142" y="288"/>
                    </a:lnTo>
                    <a:lnTo>
                      <a:pt x="146" y="286"/>
                    </a:lnTo>
                    <a:lnTo>
                      <a:pt x="148" y="284"/>
                    </a:lnTo>
                    <a:lnTo>
                      <a:pt x="150" y="282"/>
                    </a:lnTo>
                    <a:lnTo>
                      <a:pt x="150" y="273"/>
                    </a:lnTo>
                    <a:lnTo>
                      <a:pt x="150" y="263"/>
                    </a:lnTo>
                    <a:lnTo>
                      <a:pt x="148" y="259"/>
                    </a:lnTo>
                    <a:lnTo>
                      <a:pt x="146" y="257"/>
                    </a:lnTo>
                    <a:lnTo>
                      <a:pt x="142" y="256"/>
                    </a:lnTo>
                    <a:lnTo>
                      <a:pt x="141" y="254"/>
                    </a:lnTo>
                    <a:lnTo>
                      <a:pt x="137" y="250"/>
                    </a:lnTo>
                    <a:lnTo>
                      <a:pt x="135" y="248"/>
                    </a:lnTo>
                    <a:lnTo>
                      <a:pt x="131" y="248"/>
                    </a:lnTo>
                    <a:lnTo>
                      <a:pt x="125" y="248"/>
                    </a:lnTo>
                    <a:lnTo>
                      <a:pt x="123" y="250"/>
                    </a:lnTo>
                    <a:lnTo>
                      <a:pt x="121" y="254"/>
                    </a:lnTo>
                    <a:lnTo>
                      <a:pt x="119" y="256"/>
                    </a:lnTo>
                    <a:lnTo>
                      <a:pt x="116" y="257"/>
                    </a:lnTo>
                    <a:lnTo>
                      <a:pt x="114" y="259"/>
                    </a:lnTo>
                    <a:lnTo>
                      <a:pt x="112" y="263"/>
                    </a:lnTo>
                    <a:lnTo>
                      <a:pt x="106" y="263"/>
                    </a:lnTo>
                    <a:lnTo>
                      <a:pt x="102" y="263"/>
                    </a:lnTo>
                    <a:lnTo>
                      <a:pt x="98" y="259"/>
                    </a:lnTo>
                    <a:lnTo>
                      <a:pt x="96" y="257"/>
                    </a:lnTo>
                    <a:lnTo>
                      <a:pt x="85" y="256"/>
                    </a:lnTo>
                    <a:lnTo>
                      <a:pt x="73" y="254"/>
                    </a:lnTo>
                    <a:lnTo>
                      <a:pt x="70" y="250"/>
                    </a:lnTo>
                    <a:lnTo>
                      <a:pt x="68" y="248"/>
                    </a:lnTo>
                    <a:lnTo>
                      <a:pt x="70" y="246"/>
                    </a:lnTo>
                    <a:lnTo>
                      <a:pt x="73" y="244"/>
                    </a:lnTo>
                    <a:lnTo>
                      <a:pt x="75" y="236"/>
                    </a:lnTo>
                    <a:lnTo>
                      <a:pt x="77" y="229"/>
                    </a:lnTo>
                    <a:lnTo>
                      <a:pt x="79" y="227"/>
                    </a:lnTo>
                    <a:lnTo>
                      <a:pt x="81" y="223"/>
                    </a:lnTo>
                    <a:lnTo>
                      <a:pt x="94" y="215"/>
                    </a:lnTo>
                    <a:lnTo>
                      <a:pt x="106" y="209"/>
                    </a:lnTo>
                    <a:lnTo>
                      <a:pt x="108" y="208"/>
                    </a:lnTo>
                    <a:lnTo>
                      <a:pt x="112" y="204"/>
                    </a:lnTo>
                    <a:lnTo>
                      <a:pt x="114" y="202"/>
                    </a:lnTo>
                    <a:lnTo>
                      <a:pt x="116" y="200"/>
                    </a:lnTo>
                    <a:lnTo>
                      <a:pt x="119" y="196"/>
                    </a:lnTo>
                    <a:lnTo>
                      <a:pt x="121" y="194"/>
                    </a:lnTo>
                    <a:lnTo>
                      <a:pt x="121" y="190"/>
                    </a:lnTo>
                    <a:lnTo>
                      <a:pt x="121" y="185"/>
                    </a:lnTo>
                    <a:lnTo>
                      <a:pt x="119" y="183"/>
                    </a:lnTo>
                    <a:lnTo>
                      <a:pt x="116" y="181"/>
                    </a:lnTo>
                    <a:lnTo>
                      <a:pt x="116" y="175"/>
                    </a:lnTo>
                    <a:lnTo>
                      <a:pt x="116" y="171"/>
                    </a:lnTo>
                    <a:lnTo>
                      <a:pt x="119" y="167"/>
                    </a:lnTo>
                    <a:lnTo>
                      <a:pt x="121" y="165"/>
                    </a:lnTo>
                    <a:lnTo>
                      <a:pt x="121" y="152"/>
                    </a:lnTo>
                    <a:lnTo>
                      <a:pt x="121" y="137"/>
                    </a:lnTo>
                    <a:lnTo>
                      <a:pt x="121" y="121"/>
                    </a:lnTo>
                    <a:lnTo>
                      <a:pt x="121" y="108"/>
                    </a:lnTo>
                    <a:lnTo>
                      <a:pt x="119" y="106"/>
                    </a:lnTo>
                    <a:lnTo>
                      <a:pt x="116" y="104"/>
                    </a:lnTo>
                    <a:lnTo>
                      <a:pt x="119" y="96"/>
                    </a:lnTo>
                    <a:lnTo>
                      <a:pt x="123" y="91"/>
                    </a:lnTo>
                    <a:lnTo>
                      <a:pt x="131" y="94"/>
                    </a:lnTo>
                    <a:lnTo>
                      <a:pt x="141" y="98"/>
                    </a:lnTo>
                    <a:lnTo>
                      <a:pt x="142" y="100"/>
                    </a:lnTo>
                    <a:lnTo>
                      <a:pt x="146" y="104"/>
                    </a:lnTo>
                    <a:lnTo>
                      <a:pt x="158" y="106"/>
                    </a:lnTo>
                    <a:lnTo>
                      <a:pt x="169" y="108"/>
                    </a:lnTo>
                    <a:lnTo>
                      <a:pt x="171" y="110"/>
                    </a:lnTo>
                    <a:lnTo>
                      <a:pt x="175" y="112"/>
                    </a:lnTo>
                    <a:lnTo>
                      <a:pt x="177" y="115"/>
                    </a:lnTo>
                    <a:lnTo>
                      <a:pt x="179" y="117"/>
                    </a:lnTo>
                    <a:lnTo>
                      <a:pt x="181" y="119"/>
                    </a:lnTo>
                    <a:lnTo>
                      <a:pt x="185" y="123"/>
                    </a:lnTo>
                    <a:lnTo>
                      <a:pt x="187" y="125"/>
                    </a:lnTo>
                    <a:lnTo>
                      <a:pt x="188" y="127"/>
                    </a:lnTo>
                    <a:lnTo>
                      <a:pt x="190" y="129"/>
                    </a:lnTo>
                    <a:lnTo>
                      <a:pt x="192" y="133"/>
                    </a:lnTo>
                    <a:lnTo>
                      <a:pt x="206" y="135"/>
                    </a:lnTo>
                    <a:lnTo>
                      <a:pt x="217" y="137"/>
                    </a:lnTo>
                    <a:lnTo>
                      <a:pt x="219" y="138"/>
                    </a:lnTo>
                    <a:lnTo>
                      <a:pt x="223" y="142"/>
                    </a:lnTo>
                    <a:lnTo>
                      <a:pt x="233" y="142"/>
                    </a:lnTo>
                    <a:lnTo>
                      <a:pt x="242" y="142"/>
                    </a:lnTo>
                    <a:lnTo>
                      <a:pt x="244" y="138"/>
                    </a:lnTo>
                    <a:lnTo>
                      <a:pt x="246" y="137"/>
                    </a:lnTo>
                    <a:lnTo>
                      <a:pt x="248" y="138"/>
                    </a:lnTo>
                    <a:lnTo>
                      <a:pt x="252" y="142"/>
                    </a:lnTo>
                    <a:lnTo>
                      <a:pt x="254" y="144"/>
                    </a:lnTo>
                    <a:lnTo>
                      <a:pt x="256" y="146"/>
                    </a:lnTo>
                    <a:lnTo>
                      <a:pt x="259" y="148"/>
                    </a:lnTo>
                    <a:lnTo>
                      <a:pt x="261" y="152"/>
                    </a:lnTo>
                    <a:lnTo>
                      <a:pt x="263" y="154"/>
                    </a:lnTo>
                    <a:lnTo>
                      <a:pt x="271" y="156"/>
                    </a:lnTo>
                    <a:lnTo>
                      <a:pt x="277" y="154"/>
                    </a:lnTo>
                    <a:lnTo>
                      <a:pt x="281" y="152"/>
                    </a:lnTo>
                    <a:lnTo>
                      <a:pt x="282" y="148"/>
                    </a:lnTo>
                    <a:lnTo>
                      <a:pt x="284" y="146"/>
                    </a:lnTo>
                    <a:lnTo>
                      <a:pt x="284" y="131"/>
                    </a:lnTo>
                    <a:lnTo>
                      <a:pt x="284" y="117"/>
                    </a:lnTo>
                    <a:lnTo>
                      <a:pt x="282" y="115"/>
                    </a:lnTo>
                    <a:lnTo>
                      <a:pt x="281" y="112"/>
                    </a:lnTo>
                    <a:lnTo>
                      <a:pt x="279" y="96"/>
                    </a:lnTo>
                    <a:lnTo>
                      <a:pt x="275" y="79"/>
                    </a:lnTo>
                    <a:lnTo>
                      <a:pt x="273" y="62"/>
                    </a:lnTo>
                    <a:lnTo>
                      <a:pt x="271" y="44"/>
                    </a:lnTo>
                    <a:lnTo>
                      <a:pt x="273" y="43"/>
                    </a:lnTo>
                    <a:lnTo>
                      <a:pt x="275" y="41"/>
                    </a:lnTo>
                    <a:lnTo>
                      <a:pt x="279" y="37"/>
                    </a:lnTo>
                    <a:lnTo>
                      <a:pt x="281" y="35"/>
                    </a:lnTo>
                    <a:lnTo>
                      <a:pt x="282" y="33"/>
                    </a:lnTo>
                    <a:lnTo>
                      <a:pt x="284" y="31"/>
                    </a:lnTo>
                    <a:lnTo>
                      <a:pt x="288" y="27"/>
                    </a:lnTo>
                    <a:lnTo>
                      <a:pt x="290" y="25"/>
                    </a:lnTo>
                    <a:lnTo>
                      <a:pt x="292" y="23"/>
                    </a:lnTo>
                    <a:lnTo>
                      <a:pt x="296" y="21"/>
                    </a:lnTo>
                    <a:lnTo>
                      <a:pt x="325" y="18"/>
                    </a:lnTo>
                    <a:lnTo>
                      <a:pt x="355" y="14"/>
                    </a:lnTo>
                    <a:lnTo>
                      <a:pt x="386" y="10"/>
                    </a:lnTo>
                    <a:lnTo>
                      <a:pt x="417" y="6"/>
                    </a:lnTo>
                    <a:lnTo>
                      <a:pt x="419" y="4"/>
                    </a:lnTo>
                    <a:lnTo>
                      <a:pt x="421" y="0"/>
                    </a:lnTo>
                    <a:lnTo>
                      <a:pt x="424" y="0"/>
                    </a:lnTo>
                    <a:lnTo>
                      <a:pt x="430" y="0"/>
                    </a:lnTo>
                    <a:lnTo>
                      <a:pt x="432" y="4"/>
                    </a:lnTo>
                    <a:lnTo>
                      <a:pt x="436" y="6"/>
                    </a:lnTo>
                    <a:lnTo>
                      <a:pt x="442" y="8"/>
                    </a:lnTo>
                    <a:lnTo>
                      <a:pt x="449" y="12"/>
                    </a:lnTo>
                    <a:lnTo>
                      <a:pt x="451" y="14"/>
                    </a:lnTo>
                    <a:lnTo>
                      <a:pt x="455" y="16"/>
                    </a:lnTo>
                    <a:lnTo>
                      <a:pt x="457" y="18"/>
                    </a:lnTo>
                    <a:lnTo>
                      <a:pt x="459" y="21"/>
                    </a:lnTo>
                    <a:lnTo>
                      <a:pt x="461" y="23"/>
                    </a:lnTo>
                    <a:lnTo>
                      <a:pt x="465" y="25"/>
                    </a:lnTo>
                    <a:lnTo>
                      <a:pt x="467" y="27"/>
                    </a:lnTo>
                    <a:lnTo>
                      <a:pt x="469" y="31"/>
                    </a:lnTo>
                    <a:lnTo>
                      <a:pt x="471" y="33"/>
                    </a:lnTo>
                    <a:lnTo>
                      <a:pt x="474" y="35"/>
                    </a:lnTo>
                    <a:lnTo>
                      <a:pt x="476" y="37"/>
                    </a:lnTo>
                    <a:lnTo>
                      <a:pt x="478" y="41"/>
                    </a:lnTo>
                    <a:lnTo>
                      <a:pt x="480" y="43"/>
                    </a:lnTo>
                    <a:lnTo>
                      <a:pt x="484" y="44"/>
                    </a:lnTo>
                    <a:lnTo>
                      <a:pt x="490" y="46"/>
                    </a:lnTo>
                    <a:lnTo>
                      <a:pt x="497" y="50"/>
                    </a:lnTo>
                    <a:lnTo>
                      <a:pt x="501" y="52"/>
                    </a:lnTo>
                    <a:lnTo>
                      <a:pt x="503" y="54"/>
                    </a:lnTo>
                    <a:lnTo>
                      <a:pt x="505" y="56"/>
                    </a:lnTo>
                    <a:lnTo>
                      <a:pt x="507" y="60"/>
                    </a:lnTo>
                    <a:lnTo>
                      <a:pt x="511" y="62"/>
                    </a:lnTo>
                    <a:lnTo>
                      <a:pt x="513" y="64"/>
                    </a:lnTo>
                    <a:lnTo>
                      <a:pt x="524" y="67"/>
                    </a:lnTo>
                    <a:lnTo>
                      <a:pt x="538" y="69"/>
                    </a:lnTo>
                    <a:lnTo>
                      <a:pt x="540" y="71"/>
                    </a:lnTo>
                    <a:lnTo>
                      <a:pt x="542" y="73"/>
                    </a:lnTo>
                    <a:lnTo>
                      <a:pt x="543" y="77"/>
                    </a:lnTo>
                    <a:lnTo>
                      <a:pt x="545" y="79"/>
                    </a:lnTo>
                    <a:lnTo>
                      <a:pt x="549" y="81"/>
                    </a:lnTo>
                    <a:lnTo>
                      <a:pt x="551" y="83"/>
                    </a:lnTo>
                    <a:lnTo>
                      <a:pt x="559" y="85"/>
                    </a:lnTo>
                    <a:lnTo>
                      <a:pt x="566" y="89"/>
                    </a:lnTo>
                    <a:lnTo>
                      <a:pt x="568" y="91"/>
                    </a:lnTo>
                    <a:lnTo>
                      <a:pt x="570" y="92"/>
                    </a:lnTo>
                    <a:lnTo>
                      <a:pt x="582" y="96"/>
                    </a:lnTo>
                    <a:lnTo>
                      <a:pt x="595" y="98"/>
                    </a:lnTo>
                    <a:lnTo>
                      <a:pt x="597" y="100"/>
                    </a:lnTo>
                    <a:lnTo>
                      <a:pt x="599" y="104"/>
                    </a:lnTo>
                    <a:lnTo>
                      <a:pt x="601" y="106"/>
                    </a:lnTo>
                    <a:lnTo>
                      <a:pt x="605" y="108"/>
                    </a:lnTo>
                    <a:lnTo>
                      <a:pt x="607" y="110"/>
                    </a:lnTo>
                    <a:lnTo>
                      <a:pt x="609" y="112"/>
                    </a:lnTo>
                    <a:lnTo>
                      <a:pt x="616" y="115"/>
                    </a:lnTo>
                    <a:lnTo>
                      <a:pt x="624" y="117"/>
                    </a:lnTo>
                    <a:lnTo>
                      <a:pt x="626" y="119"/>
                    </a:lnTo>
                    <a:lnTo>
                      <a:pt x="628" y="123"/>
                    </a:lnTo>
                    <a:lnTo>
                      <a:pt x="636" y="125"/>
                    </a:lnTo>
                    <a:lnTo>
                      <a:pt x="643" y="127"/>
                    </a:lnTo>
                    <a:lnTo>
                      <a:pt x="645" y="129"/>
                    </a:lnTo>
                    <a:lnTo>
                      <a:pt x="649" y="133"/>
                    </a:lnTo>
                    <a:lnTo>
                      <a:pt x="655" y="135"/>
                    </a:lnTo>
                    <a:lnTo>
                      <a:pt x="662" y="137"/>
                    </a:lnTo>
                    <a:lnTo>
                      <a:pt x="664" y="138"/>
                    </a:lnTo>
                    <a:lnTo>
                      <a:pt x="666" y="142"/>
                    </a:lnTo>
                    <a:lnTo>
                      <a:pt x="674" y="144"/>
                    </a:lnTo>
                    <a:lnTo>
                      <a:pt x="682" y="146"/>
                    </a:lnTo>
                    <a:lnTo>
                      <a:pt x="683" y="148"/>
                    </a:lnTo>
                    <a:lnTo>
                      <a:pt x="687" y="152"/>
                    </a:lnTo>
                    <a:lnTo>
                      <a:pt x="699" y="154"/>
                    </a:lnTo>
                    <a:lnTo>
                      <a:pt x="710" y="156"/>
                    </a:lnTo>
                    <a:lnTo>
                      <a:pt x="712" y="158"/>
                    </a:lnTo>
                    <a:lnTo>
                      <a:pt x="716" y="162"/>
                    </a:lnTo>
                    <a:lnTo>
                      <a:pt x="718" y="163"/>
                    </a:lnTo>
                    <a:lnTo>
                      <a:pt x="726" y="165"/>
                    </a:lnTo>
                    <a:lnTo>
                      <a:pt x="731" y="163"/>
                    </a:lnTo>
                    <a:lnTo>
                      <a:pt x="735" y="162"/>
                    </a:lnTo>
                    <a:lnTo>
                      <a:pt x="737" y="158"/>
                    </a:lnTo>
                    <a:lnTo>
                      <a:pt x="739" y="156"/>
                    </a:lnTo>
                    <a:lnTo>
                      <a:pt x="753" y="154"/>
                    </a:lnTo>
                    <a:lnTo>
                      <a:pt x="764" y="152"/>
                    </a:lnTo>
                    <a:lnTo>
                      <a:pt x="766" y="148"/>
                    </a:lnTo>
                    <a:lnTo>
                      <a:pt x="770" y="146"/>
                    </a:lnTo>
                    <a:lnTo>
                      <a:pt x="776" y="144"/>
                    </a:lnTo>
                    <a:lnTo>
                      <a:pt x="783" y="142"/>
                    </a:lnTo>
                    <a:lnTo>
                      <a:pt x="785" y="138"/>
                    </a:lnTo>
                    <a:lnTo>
                      <a:pt x="789" y="137"/>
                    </a:lnTo>
                    <a:lnTo>
                      <a:pt x="791" y="135"/>
                    </a:lnTo>
                    <a:lnTo>
                      <a:pt x="793" y="133"/>
                    </a:lnTo>
                    <a:lnTo>
                      <a:pt x="795" y="129"/>
                    </a:lnTo>
                    <a:lnTo>
                      <a:pt x="799" y="127"/>
                    </a:lnTo>
                    <a:lnTo>
                      <a:pt x="801" y="125"/>
                    </a:lnTo>
                    <a:lnTo>
                      <a:pt x="802" y="123"/>
                    </a:lnTo>
                    <a:lnTo>
                      <a:pt x="804" y="119"/>
                    </a:lnTo>
                    <a:lnTo>
                      <a:pt x="808" y="117"/>
                    </a:lnTo>
                    <a:lnTo>
                      <a:pt x="810" y="115"/>
                    </a:lnTo>
                    <a:lnTo>
                      <a:pt x="812" y="112"/>
                    </a:lnTo>
                    <a:lnTo>
                      <a:pt x="814" y="110"/>
                    </a:lnTo>
                    <a:lnTo>
                      <a:pt x="818" y="108"/>
                    </a:lnTo>
                    <a:lnTo>
                      <a:pt x="820" y="106"/>
                    </a:lnTo>
                    <a:lnTo>
                      <a:pt x="822" y="104"/>
                    </a:lnTo>
                    <a:lnTo>
                      <a:pt x="824" y="100"/>
                    </a:lnTo>
                    <a:lnTo>
                      <a:pt x="827" y="98"/>
                    </a:lnTo>
                    <a:lnTo>
                      <a:pt x="833" y="96"/>
                    </a:lnTo>
                    <a:lnTo>
                      <a:pt x="841" y="92"/>
                    </a:lnTo>
                    <a:lnTo>
                      <a:pt x="845" y="91"/>
                    </a:lnTo>
                    <a:lnTo>
                      <a:pt x="847" y="89"/>
                    </a:lnTo>
                    <a:lnTo>
                      <a:pt x="850" y="89"/>
                    </a:lnTo>
                    <a:lnTo>
                      <a:pt x="856" y="89"/>
                    </a:lnTo>
                    <a:lnTo>
                      <a:pt x="858" y="91"/>
                    </a:lnTo>
                    <a:lnTo>
                      <a:pt x="860" y="92"/>
                    </a:lnTo>
                    <a:lnTo>
                      <a:pt x="858" y="96"/>
                    </a:lnTo>
                    <a:lnTo>
                      <a:pt x="856" y="98"/>
                    </a:lnTo>
                    <a:lnTo>
                      <a:pt x="854" y="100"/>
                    </a:lnTo>
                    <a:lnTo>
                      <a:pt x="850" y="104"/>
                    </a:lnTo>
                    <a:lnTo>
                      <a:pt x="848" y="106"/>
                    </a:lnTo>
                    <a:lnTo>
                      <a:pt x="847" y="108"/>
                    </a:lnTo>
                    <a:lnTo>
                      <a:pt x="847" y="112"/>
                    </a:lnTo>
                    <a:lnTo>
                      <a:pt x="847" y="117"/>
                    </a:lnTo>
                    <a:lnTo>
                      <a:pt x="848" y="119"/>
                    </a:lnTo>
                    <a:lnTo>
                      <a:pt x="850" y="123"/>
                    </a:lnTo>
                    <a:lnTo>
                      <a:pt x="854" y="125"/>
                    </a:lnTo>
                    <a:lnTo>
                      <a:pt x="856" y="127"/>
                    </a:lnTo>
                    <a:lnTo>
                      <a:pt x="858" y="129"/>
                    </a:lnTo>
                    <a:lnTo>
                      <a:pt x="860" y="133"/>
                    </a:lnTo>
                    <a:lnTo>
                      <a:pt x="862" y="135"/>
                    </a:lnTo>
                    <a:lnTo>
                      <a:pt x="866" y="137"/>
                    </a:lnTo>
                    <a:lnTo>
                      <a:pt x="868" y="138"/>
                    </a:lnTo>
                    <a:lnTo>
                      <a:pt x="870" y="142"/>
                    </a:lnTo>
                    <a:lnTo>
                      <a:pt x="868" y="144"/>
                    </a:lnTo>
                    <a:lnTo>
                      <a:pt x="866" y="146"/>
                    </a:lnTo>
                    <a:lnTo>
                      <a:pt x="862" y="148"/>
                    </a:lnTo>
                    <a:lnTo>
                      <a:pt x="860" y="152"/>
                    </a:lnTo>
                    <a:lnTo>
                      <a:pt x="858" y="154"/>
                    </a:lnTo>
                    <a:lnTo>
                      <a:pt x="856" y="156"/>
                    </a:lnTo>
                    <a:lnTo>
                      <a:pt x="854" y="163"/>
                    </a:lnTo>
                    <a:lnTo>
                      <a:pt x="850" y="171"/>
                    </a:lnTo>
                    <a:lnTo>
                      <a:pt x="848" y="173"/>
                    </a:lnTo>
                    <a:lnTo>
                      <a:pt x="847" y="175"/>
                    </a:lnTo>
                    <a:lnTo>
                      <a:pt x="845" y="177"/>
                    </a:lnTo>
                    <a:lnTo>
                      <a:pt x="841" y="181"/>
                    </a:lnTo>
                    <a:lnTo>
                      <a:pt x="839" y="183"/>
                    </a:lnTo>
                    <a:lnTo>
                      <a:pt x="837" y="185"/>
                    </a:lnTo>
                    <a:lnTo>
                      <a:pt x="824" y="188"/>
                    </a:lnTo>
                    <a:lnTo>
                      <a:pt x="812" y="190"/>
                    </a:lnTo>
                    <a:lnTo>
                      <a:pt x="810" y="192"/>
                    </a:lnTo>
                    <a:lnTo>
                      <a:pt x="808" y="194"/>
                    </a:lnTo>
                    <a:lnTo>
                      <a:pt x="804" y="196"/>
                    </a:lnTo>
                    <a:lnTo>
                      <a:pt x="802" y="200"/>
                    </a:lnTo>
                    <a:lnTo>
                      <a:pt x="801" y="202"/>
                    </a:lnTo>
                    <a:lnTo>
                      <a:pt x="799" y="204"/>
                    </a:lnTo>
                    <a:lnTo>
                      <a:pt x="785" y="208"/>
                    </a:lnTo>
                    <a:lnTo>
                      <a:pt x="774" y="209"/>
                    </a:lnTo>
                    <a:lnTo>
                      <a:pt x="772" y="211"/>
                    </a:lnTo>
                    <a:lnTo>
                      <a:pt x="770" y="215"/>
                    </a:lnTo>
                    <a:lnTo>
                      <a:pt x="762" y="217"/>
                    </a:lnTo>
                    <a:lnTo>
                      <a:pt x="754" y="219"/>
                    </a:lnTo>
                    <a:lnTo>
                      <a:pt x="753" y="221"/>
                    </a:lnTo>
                    <a:lnTo>
                      <a:pt x="749" y="223"/>
                    </a:lnTo>
                    <a:lnTo>
                      <a:pt x="743" y="227"/>
                    </a:lnTo>
                    <a:lnTo>
                      <a:pt x="735" y="229"/>
                    </a:lnTo>
                    <a:lnTo>
                      <a:pt x="733" y="231"/>
                    </a:lnTo>
                    <a:lnTo>
                      <a:pt x="730" y="232"/>
                    </a:lnTo>
                    <a:lnTo>
                      <a:pt x="728" y="236"/>
                    </a:lnTo>
                    <a:lnTo>
                      <a:pt x="726" y="238"/>
                    </a:lnTo>
                    <a:lnTo>
                      <a:pt x="722" y="240"/>
                    </a:lnTo>
                    <a:lnTo>
                      <a:pt x="720" y="244"/>
                    </a:lnTo>
                    <a:lnTo>
                      <a:pt x="712" y="246"/>
                    </a:lnTo>
                    <a:lnTo>
                      <a:pt x="707" y="248"/>
                    </a:lnTo>
                    <a:lnTo>
                      <a:pt x="703" y="250"/>
                    </a:lnTo>
                    <a:lnTo>
                      <a:pt x="701" y="254"/>
                    </a:lnTo>
                    <a:lnTo>
                      <a:pt x="683" y="259"/>
                    </a:lnTo>
                    <a:lnTo>
                      <a:pt x="666" y="267"/>
                    </a:lnTo>
                    <a:lnTo>
                      <a:pt x="664" y="269"/>
                    </a:lnTo>
                    <a:lnTo>
                      <a:pt x="662" y="273"/>
                    </a:lnTo>
                    <a:lnTo>
                      <a:pt x="660" y="275"/>
                    </a:lnTo>
                    <a:lnTo>
                      <a:pt x="657" y="277"/>
                    </a:lnTo>
                    <a:lnTo>
                      <a:pt x="655" y="279"/>
                    </a:lnTo>
                    <a:lnTo>
                      <a:pt x="653" y="282"/>
                    </a:lnTo>
                    <a:lnTo>
                      <a:pt x="651" y="284"/>
                    </a:lnTo>
                    <a:lnTo>
                      <a:pt x="649" y="286"/>
                    </a:lnTo>
                    <a:lnTo>
                      <a:pt x="645" y="288"/>
                    </a:lnTo>
                    <a:lnTo>
                      <a:pt x="643" y="292"/>
                    </a:lnTo>
                    <a:lnTo>
                      <a:pt x="636" y="294"/>
                    </a:lnTo>
                    <a:lnTo>
                      <a:pt x="628" y="296"/>
                    </a:lnTo>
                    <a:lnTo>
                      <a:pt x="626" y="300"/>
                    </a:lnTo>
                    <a:lnTo>
                      <a:pt x="624" y="302"/>
                    </a:lnTo>
                    <a:lnTo>
                      <a:pt x="618" y="302"/>
                    </a:lnTo>
                    <a:lnTo>
                      <a:pt x="614" y="302"/>
                    </a:lnTo>
                    <a:lnTo>
                      <a:pt x="612" y="300"/>
                    </a:lnTo>
                    <a:lnTo>
                      <a:pt x="609" y="296"/>
                    </a:lnTo>
                    <a:lnTo>
                      <a:pt x="595" y="296"/>
                    </a:lnTo>
                    <a:lnTo>
                      <a:pt x="580" y="296"/>
                    </a:lnTo>
                    <a:lnTo>
                      <a:pt x="578" y="300"/>
                    </a:lnTo>
                    <a:lnTo>
                      <a:pt x="576" y="302"/>
                    </a:lnTo>
                    <a:lnTo>
                      <a:pt x="572" y="303"/>
                    </a:lnTo>
                    <a:lnTo>
                      <a:pt x="570" y="305"/>
                    </a:lnTo>
                    <a:lnTo>
                      <a:pt x="568" y="309"/>
                    </a:lnTo>
                    <a:lnTo>
                      <a:pt x="566" y="311"/>
                    </a:lnTo>
                    <a:lnTo>
                      <a:pt x="563" y="313"/>
                    </a:lnTo>
                    <a:lnTo>
                      <a:pt x="561" y="315"/>
                    </a:lnTo>
                    <a:lnTo>
                      <a:pt x="559" y="317"/>
                    </a:lnTo>
                    <a:lnTo>
                      <a:pt x="557" y="321"/>
                    </a:lnTo>
                    <a:lnTo>
                      <a:pt x="553" y="338"/>
                    </a:lnTo>
                    <a:lnTo>
                      <a:pt x="551" y="353"/>
                    </a:lnTo>
                    <a:lnTo>
                      <a:pt x="549" y="357"/>
                    </a:lnTo>
                    <a:lnTo>
                      <a:pt x="545" y="359"/>
                    </a:lnTo>
                    <a:lnTo>
                      <a:pt x="543" y="361"/>
                    </a:lnTo>
                    <a:lnTo>
                      <a:pt x="542" y="365"/>
                    </a:lnTo>
                    <a:lnTo>
                      <a:pt x="540" y="367"/>
                    </a:lnTo>
                    <a:lnTo>
                      <a:pt x="538" y="369"/>
                    </a:lnTo>
                    <a:lnTo>
                      <a:pt x="534" y="371"/>
                    </a:lnTo>
                    <a:lnTo>
                      <a:pt x="532" y="374"/>
                    </a:lnTo>
                    <a:lnTo>
                      <a:pt x="530" y="376"/>
                    </a:lnTo>
                    <a:lnTo>
                      <a:pt x="528" y="378"/>
                    </a:lnTo>
                    <a:lnTo>
                      <a:pt x="524" y="380"/>
                    </a:lnTo>
                    <a:lnTo>
                      <a:pt x="522" y="382"/>
                    </a:lnTo>
                    <a:lnTo>
                      <a:pt x="520" y="386"/>
                    </a:lnTo>
                    <a:lnTo>
                      <a:pt x="517" y="388"/>
                    </a:lnTo>
                    <a:lnTo>
                      <a:pt x="515" y="396"/>
                    </a:lnTo>
                    <a:lnTo>
                      <a:pt x="513" y="403"/>
                    </a:lnTo>
                    <a:lnTo>
                      <a:pt x="511" y="405"/>
                    </a:lnTo>
                    <a:lnTo>
                      <a:pt x="507" y="407"/>
                    </a:lnTo>
                    <a:lnTo>
                      <a:pt x="505" y="424"/>
                    </a:lnTo>
                    <a:lnTo>
                      <a:pt x="503" y="442"/>
                    </a:lnTo>
                    <a:lnTo>
                      <a:pt x="501" y="444"/>
                    </a:lnTo>
                    <a:lnTo>
                      <a:pt x="497" y="447"/>
                    </a:lnTo>
                    <a:lnTo>
                      <a:pt x="495" y="453"/>
                    </a:lnTo>
                    <a:lnTo>
                      <a:pt x="494" y="461"/>
                    </a:lnTo>
                    <a:lnTo>
                      <a:pt x="492" y="463"/>
                    </a:lnTo>
                    <a:lnTo>
                      <a:pt x="488" y="465"/>
                    </a:lnTo>
                    <a:lnTo>
                      <a:pt x="486" y="478"/>
                    </a:lnTo>
                    <a:lnTo>
                      <a:pt x="484" y="490"/>
                    </a:lnTo>
                    <a:lnTo>
                      <a:pt x="480" y="492"/>
                    </a:lnTo>
                    <a:lnTo>
                      <a:pt x="478" y="495"/>
                    </a:lnTo>
                    <a:lnTo>
                      <a:pt x="476" y="497"/>
                    </a:lnTo>
                    <a:lnTo>
                      <a:pt x="474" y="499"/>
                    </a:lnTo>
                    <a:lnTo>
                      <a:pt x="471" y="501"/>
                    </a:lnTo>
                    <a:lnTo>
                      <a:pt x="469" y="505"/>
                    </a:lnTo>
                    <a:lnTo>
                      <a:pt x="461" y="516"/>
                    </a:lnTo>
                    <a:lnTo>
                      <a:pt x="455" y="528"/>
                    </a:lnTo>
                    <a:lnTo>
                      <a:pt x="451" y="530"/>
                    </a:lnTo>
                    <a:lnTo>
                      <a:pt x="449" y="534"/>
                    </a:lnTo>
                    <a:lnTo>
                      <a:pt x="424" y="534"/>
                    </a:lnTo>
                    <a:lnTo>
                      <a:pt x="401" y="53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9" name="Freeform 72"/>
              <p:cNvSpPr>
                <a:spLocks/>
              </p:cNvSpPr>
              <p:nvPr/>
            </p:nvSpPr>
            <p:spPr bwMode="auto">
              <a:xfrm>
                <a:off x="1502673" y="3658391"/>
                <a:ext cx="302680" cy="230687"/>
              </a:xfrm>
              <a:custGeom>
                <a:avLst/>
                <a:gdLst>
                  <a:gd name="T0" fmla="*/ 2147483647 w 232"/>
                  <a:gd name="T1" fmla="*/ 2147483647 h 184"/>
                  <a:gd name="T2" fmla="*/ 0 w 232"/>
                  <a:gd name="T3" fmla="*/ 2147483647 h 184"/>
                  <a:gd name="T4" fmla="*/ 2147483647 w 232"/>
                  <a:gd name="T5" fmla="*/ 2147483647 h 184"/>
                  <a:gd name="T6" fmla="*/ 2147483647 w 232"/>
                  <a:gd name="T7" fmla="*/ 2147483647 h 184"/>
                  <a:gd name="T8" fmla="*/ 2147483647 w 232"/>
                  <a:gd name="T9" fmla="*/ 2147483647 h 184"/>
                  <a:gd name="T10" fmla="*/ 2147483647 w 232"/>
                  <a:gd name="T11" fmla="*/ 2147483647 h 184"/>
                  <a:gd name="T12" fmla="*/ 2147483647 w 232"/>
                  <a:gd name="T13" fmla="*/ 2147483647 h 184"/>
                  <a:gd name="T14" fmla="*/ 2147483647 w 232"/>
                  <a:gd name="T15" fmla="*/ 2147483647 h 184"/>
                  <a:gd name="T16" fmla="*/ 2147483647 w 232"/>
                  <a:gd name="T17" fmla="*/ 2147483647 h 184"/>
                  <a:gd name="T18" fmla="*/ 2147483647 w 232"/>
                  <a:gd name="T19" fmla="*/ 2147483647 h 184"/>
                  <a:gd name="T20" fmla="*/ 2147483647 w 232"/>
                  <a:gd name="T21" fmla="*/ 2147483647 h 184"/>
                  <a:gd name="T22" fmla="*/ 2147483647 w 232"/>
                  <a:gd name="T23" fmla="*/ 2147483647 h 184"/>
                  <a:gd name="T24" fmla="*/ 2147483647 w 232"/>
                  <a:gd name="T25" fmla="*/ 2147483647 h 184"/>
                  <a:gd name="T26" fmla="*/ 2147483647 w 232"/>
                  <a:gd name="T27" fmla="*/ 0 h 184"/>
                  <a:gd name="T28" fmla="*/ 2147483647 w 232"/>
                  <a:gd name="T29" fmla="*/ 0 h 184"/>
                  <a:gd name="T30" fmla="*/ 2147483647 w 232"/>
                  <a:gd name="T31" fmla="*/ 2147483647 h 184"/>
                  <a:gd name="T32" fmla="*/ 2147483647 w 232"/>
                  <a:gd name="T33" fmla="*/ 2147483647 h 184"/>
                  <a:gd name="T34" fmla="*/ 2147483647 w 232"/>
                  <a:gd name="T35" fmla="*/ 2147483647 h 184"/>
                  <a:gd name="T36" fmla="*/ 2147483647 w 232"/>
                  <a:gd name="T37" fmla="*/ 2147483647 h 184"/>
                  <a:gd name="T38" fmla="*/ 2147483647 w 232"/>
                  <a:gd name="T39" fmla="*/ 2147483647 h 184"/>
                  <a:gd name="T40" fmla="*/ 2147483647 w 232"/>
                  <a:gd name="T41" fmla="*/ 2147483647 h 184"/>
                  <a:gd name="T42" fmla="*/ 2147483647 w 232"/>
                  <a:gd name="T43" fmla="*/ 2147483647 h 184"/>
                  <a:gd name="T44" fmla="*/ 2147483647 w 232"/>
                  <a:gd name="T45" fmla="*/ 2147483647 h 184"/>
                  <a:gd name="T46" fmla="*/ 2147483647 w 232"/>
                  <a:gd name="T47" fmla="*/ 2147483647 h 184"/>
                  <a:gd name="T48" fmla="*/ 2147483647 w 232"/>
                  <a:gd name="T49" fmla="*/ 2147483647 h 184"/>
                  <a:gd name="T50" fmla="*/ 2147483647 w 232"/>
                  <a:gd name="T51" fmla="*/ 2147483647 h 184"/>
                  <a:gd name="T52" fmla="*/ 2147483647 w 232"/>
                  <a:gd name="T53" fmla="*/ 2147483647 h 184"/>
                  <a:gd name="T54" fmla="*/ 2147483647 w 232"/>
                  <a:gd name="T55" fmla="*/ 2147483647 h 184"/>
                  <a:gd name="T56" fmla="*/ 2147483647 w 232"/>
                  <a:gd name="T57" fmla="*/ 2147483647 h 184"/>
                  <a:gd name="T58" fmla="*/ 2147483647 w 232"/>
                  <a:gd name="T59" fmla="*/ 2147483647 h 184"/>
                  <a:gd name="T60" fmla="*/ 2147483647 w 232"/>
                  <a:gd name="T61" fmla="*/ 2147483647 h 184"/>
                  <a:gd name="T62" fmla="*/ 2147483647 w 232"/>
                  <a:gd name="T63" fmla="*/ 2147483647 h 184"/>
                  <a:gd name="T64" fmla="*/ 2147483647 w 232"/>
                  <a:gd name="T65" fmla="*/ 2147483647 h 184"/>
                  <a:gd name="T66" fmla="*/ 2147483647 w 232"/>
                  <a:gd name="T67" fmla="*/ 2147483647 h 184"/>
                  <a:gd name="T68" fmla="*/ 2147483647 w 232"/>
                  <a:gd name="T69" fmla="*/ 2147483647 h 184"/>
                  <a:gd name="T70" fmla="*/ 2147483647 w 232"/>
                  <a:gd name="T71" fmla="*/ 2147483647 h 184"/>
                  <a:gd name="T72" fmla="*/ 2147483647 w 232"/>
                  <a:gd name="T73" fmla="*/ 2147483647 h 184"/>
                  <a:gd name="T74" fmla="*/ 2147483647 w 232"/>
                  <a:gd name="T75" fmla="*/ 2147483647 h 184"/>
                  <a:gd name="T76" fmla="*/ 2147483647 w 232"/>
                  <a:gd name="T77" fmla="*/ 2147483647 h 184"/>
                  <a:gd name="T78" fmla="*/ 2147483647 w 232"/>
                  <a:gd name="T79" fmla="*/ 2147483647 h 184"/>
                  <a:gd name="T80" fmla="*/ 2147483647 w 232"/>
                  <a:gd name="T81" fmla="*/ 2147483647 h 184"/>
                  <a:gd name="T82" fmla="*/ 2147483647 w 232"/>
                  <a:gd name="T83" fmla="*/ 2147483647 h 184"/>
                  <a:gd name="T84" fmla="*/ 2147483647 w 232"/>
                  <a:gd name="T85" fmla="*/ 2147483647 h 184"/>
                  <a:gd name="T86" fmla="*/ 2147483647 w 232"/>
                  <a:gd name="T87" fmla="*/ 2147483647 h 184"/>
                  <a:gd name="T88" fmla="*/ 2147483647 w 232"/>
                  <a:gd name="T89" fmla="*/ 2147483647 h 184"/>
                  <a:gd name="T90" fmla="*/ 2147483647 w 232"/>
                  <a:gd name="T91" fmla="*/ 2147483647 h 184"/>
                  <a:gd name="T92" fmla="*/ 2147483647 w 232"/>
                  <a:gd name="T93" fmla="*/ 2147483647 h 184"/>
                  <a:gd name="T94" fmla="*/ 2147483647 w 232"/>
                  <a:gd name="T95" fmla="*/ 2147483647 h 184"/>
                  <a:gd name="T96" fmla="*/ 2147483647 w 232"/>
                  <a:gd name="T97" fmla="*/ 2147483647 h 184"/>
                  <a:gd name="T98" fmla="*/ 2147483647 w 232"/>
                  <a:gd name="T99" fmla="*/ 2147483647 h 184"/>
                  <a:gd name="T100" fmla="*/ 2147483647 w 232"/>
                  <a:gd name="T101" fmla="*/ 2147483647 h 184"/>
                  <a:gd name="T102" fmla="*/ 2147483647 w 232"/>
                  <a:gd name="T103" fmla="*/ 2147483647 h 184"/>
                  <a:gd name="T104" fmla="*/ 2147483647 w 232"/>
                  <a:gd name="T105" fmla="*/ 2147483647 h 184"/>
                  <a:gd name="T106" fmla="*/ 2147483647 w 232"/>
                  <a:gd name="T107" fmla="*/ 2147483647 h 184"/>
                  <a:gd name="T108" fmla="*/ 2147483647 w 232"/>
                  <a:gd name="T109" fmla="*/ 2147483647 h 1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2"/>
                  <a:gd name="T166" fmla="*/ 0 h 184"/>
                  <a:gd name="T167" fmla="*/ 232 w 232"/>
                  <a:gd name="T168" fmla="*/ 184 h 1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2" h="184">
                    <a:moveTo>
                      <a:pt x="9" y="184"/>
                    </a:moveTo>
                    <a:lnTo>
                      <a:pt x="3" y="180"/>
                    </a:lnTo>
                    <a:lnTo>
                      <a:pt x="0" y="174"/>
                    </a:lnTo>
                    <a:lnTo>
                      <a:pt x="0" y="169"/>
                    </a:lnTo>
                    <a:lnTo>
                      <a:pt x="0" y="165"/>
                    </a:lnTo>
                    <a:lnTo>
                      <a:pt x="2" y="149"/>
                    </a:lnTo>
                    <a:lnTo>
                      <a:pt x="3" y="136"/>
                    </a:lnTo>
                    <a:lnTo>
                      <a:pt x="7" y="121"/>
                    </a:lnTo>
                    <a:lnTo>
                      <a:pt x="9" y="107"/>
                    </a:lnTo>
                    <a:lnTo>
                      <a:pt x="9" y="101"/>
                    </a:lnTo>
                    <a:lnTo>
                      <a:pt x="9" y="98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9" y="44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38" y="40"/>
                    </a:lnTo>
                    <a:lnTo>
                      <a:pt x="44" y="28"/>
                    </a:lnTo>
                    <a:lnTo>
                      <a:pt x="48" y="19"/>
                    </a:lnTo>
                    <a:lnTo>
                      <a:pt x="53" y="19"/>
                    </a:lnTo>
                    <a:lnTo>
                      <a:pt x="57" y="19"/>
                    </a:lnTo>
                    <a:lnTo>
                      <a:pt x="57" y="15"/>
                    </a:lnTo>
                    <a:lnTo>
                      <a:pt x="57" y="11"/>
                    </a:lnTo>
                    <a:lnTo>
                      <a:pt x="63" y="5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1" y="0"/>
                    </a:lnTo>
                    <a:lnTo>
                      <a:pt x="103" y="4"/>
                    </a:lnTo>
                    <a:lnTo>
                      <a:pt x="105" y="5"/>
                    </a:lnTo>
                    <a:lnTo>
                      <a:pt x="109" y="11"/>
                    </a:lnTo>
                    <a:lnTo>
                      <a:pt x="111" y="19"/>
                    </a:lnTo>
                    <a:lnTo>
                      <a:pt x="113" y="23"/>
                    </a:lnTo>
                    <a:lnTo>
                      <a:pt x="117" y="25"/>
                    </a:lnTo>
                    <a:lnTo>
                      <a:pt x="119" y="27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24" y="34"/>
                    </a:lnTo>
                    <a:lnTo>
                      <a:pt x="128" y="36"/>
                    </a:lnTo>
                    <a:lnTo>
                      <a:pt x="130" y="40"/>
                    </a:lnTo>
                    <a:lnTo>
                      <a:pt x="132" y="42"/>
                    </a:lnTo>
                    <a:lnTo>
                      <a:pt x="136" y="44"/>
                    </a:lnTo>
                    <a:lnTo>
                      <a:pt x="138" y="52"/>
                    </a:lnTo>
                    <a:lnTo>
                      <a:pt x="140" y="59"/>
                    </a:lnTo>
                    <a:lnTo>
                      <a:pt x="142" y="61"/>
                    </a:lnTo>
                    <a:lnTo>
                      <a:pt x="145" y="63"/>
                    </a:lnTo>
                    <a:lnTo>
                      <a:pt x="149" y="67"/>
                    </a:lnTo>
                    <a:lnTo>
                      <a:pt x="157" y="71"/>
                    </a:lnTo>
                    <a:lnTo>
                      <a:pt x="174" y="73"/>
                    </a:lnTo>
                    <a:lnTo>
                      <a:pt x="207" y="78"/>
                    </a:lnTo>
                    <a:lnTo>
                      <a:pt x="211" y="80"/>
                    </a:lnTo>
                    <a:lnTo>
                      <a:pt x="213" y="82"/>
                    </a:lnTo>
                    <a:lnTo>
                      <a:pt x="214" y="90"/>
                    </a:lnTo>
                    <a:lnTo>
                      <a:pt x="216" y="98"/>
                    </a:lnTo>
                    <a:lnTo>
                      <a:pt x="220" y="99"/>
                    </a:lnTo>
                    <a:lnTo>
                      <a:pt x="222" y="101"/>
                    </a:lnTo>
                    <a:lnTo>
                      <a:pt x="224" y="105"/>
                    </a:lnTo>
                    <a:lnTo>
                      <a:pt x="228" y="107"/>
                    </a:lnTo>
                    <a:lnTo>
                      <a:pt x="230" y="109"/>
                    </a:lnTo>
                    <a:lnTo>
                      <a:pt x="232" y="111"/>
                    </a:lnTo>
                    <a:lnTo>
                      <a:pt x="230" y="113"/>
                    </a:lnTo>
                    <a:lnTo>
                      <a:pt x="228" y="117"/>
                    </a:lnTo>
                    <a:lnTo>
                      <a:pt x="220" y="124"/>
                    </a:lnTo>
                    <a:lnTo>
                      <a:pt x="213" y="132"/>
                    </a:lnTo>
                    <a:lnTo>
                      <a:pt x="211" y="134"/>
                    </a:lnTo>
                    <a:lnTo>
                      <a:pt x="207" y="136"/>
                    </a:lnTo>
                    <a:lnTo>
                      <a:pt x="205" y="144"/>
                    </a:lnTo>
                    <a:lnTo>
                      <a:pt x="203" y="149"/>
                    </a:lnTo>
                    <a:lnTo>
                      <a:pt x="201" y="153"/>
                    </a:lnTo>
                    <a:lnTo>
                      <a:pt x="197" y="155"/>
                    </a:lnTo>
                    <a:lnTo>
                      <a:pt x="195" y="157"/>
                    </a:lnTo>
                    <a:lnTo>
                      <a:pt x="193" y="161"/>
                    </a:lnTo>
                    <a:lnTo>
                      <a:pt x="191" y="163"/>
                    </a:lnTo>
                    <a:lnTo>
                      <a:pt x="188" y="165"/>
                    </a:lnTo>
                    <a:lnTo>
                      <a:pt x="180" y="167"/>
                    </a:lnTo>
                    <a:lnTo>
                      <a:pt x="174" y="170"/>
                    </a:lnTo>
                    <a:lnTo>
                      <a:pt x="170" y="172"/>
                    </a:lnTo>
                    <a:lnTo>
                      <a:pt x="168" y="174"/>
                    </a:lnTo>
                    <a:lnTo>
                      <a:pt x="161" y="176"/>
                    </a:lnTo>
                    <a:lnTo>
                      <a:pt x="155" y="178"/>
                    </a:lnTo>
                    <a:lnTo>
                      <a:pt x="151" y="182"/>
                    </a:lnTo>
                    <a:lnTo>
                      <a:pt x="149" y="184"/>
                    </a:lnTo>
                    <a:lnTo>
                      <a:pt x="147" y="182"/>
                    </a:lnTo>
                    <a:lnTo>
                      <a:pt x="145" y="178"/>
                    </a:lnTo>
                    <a:lnTo>
                      <a:pt x="142" y="176"/>
                    </a:lnTo>
                    <a:lnTo>
                      <a:pt x="140" y="174"/>
                    </a:lnTo>
                    <a:lnTo>
                      <a:pt x="138" y="172"/>
                    </a:lnTo>
                    <a:lnTo>
                      <a:pt x="136" y="170"/>
                    </a:lnTo>
                    <a:lnTo>
                      <a:pt x="128" y="167"/>
                    </a:lnTo>
                    <a:lnTo>
                      <a:pt x="120" y="165"/>
                    </a:lnTo>
                    <a:lnTo>
                      <a:pt x="119" y="163"/>
                    </a:lnTo>
                    <a:lnTo>
                      <a:pt x="117" y="161"/>
                    </a:lnTo>
                    <a:lnTo>
                      <a:pt x="111" y="157"/>
                    </a:lnTo>
                    <a:lnTo>
                      <a:pt x="101" y="157"/>
                    </a:lnTo>
                    <a:lnTo>
                      <a:pt x="92" y="157"/>
                    </a:lnTo>
                    <a:lnTo>
                      <a:pt x="86" y="161"/>
                    </a:lnTo>
                    <a:lnTo>
                      <a:pt x="84" y="163"/>
                    </a:lnTo>
                    <a:lnTo>
                      <a:pt x="82" y="165"/>
                    </a:lnTo>
                    <a:lnTo>
                      <a:pt x="71" y="167"/>
                    </a:lnTo>
                    <a:lnTo>
                      <a:pt x="57" y="170"/>
                    </a:lnTo>
                    <a:lnTo>
                      <a:pt x="55" y="172"/>
                    </a:lnTo>
                    <a:lnTo>
                      <a:pt x="53" y="174"/>
                    </a:lnTo>
                    <a:lnTo>
                      <a:pt x="46" y="176"/>
                    </a:lnTo>
                    <a:lnTo>
                      <a:pt x="38" y="178"/>
                    </a:lnTo>
                    <a:lnTo>
                      <a:pt x="36" y="182"/>
                    </a:lnTo>
                    <a:lnTo>
                      <a:pt x="34" y="184"/>
                    </a:lnTo>
                    <a:lnTo>
                      <a:pt x="21" y="184"/>
                    </a:lnTo>
                    <a:lnTo>
                      <a:pt x="9" y="18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0" name="Freeform 73"/>
              <p:cNvSpPr>
                <a:spLocks/>
              </p:cNvSpPr>
              <p:nvPr/>
            </p:nvSpPr>
            <p:spPr bwMode="auto">
              <a:xfrm>
                <a:off x="1706427" y="3400764"/>
                <a:ext cx="335162" cy="244156"/>
              </a:xfrm>
              <a:custGeom>
                <a:avLst/>
                <a:gdLst>
                  <a:gd name="T0" fmla="*/ 2147483647 w 255"/>
                  <a:gd name="T1" fmla="*/ 2147483647 h 194"/>
                  <a:gd name="T2" fmla="*/ 2147483647 w 255"/>
                  <a:gd name="T3" fmla="*/ 2147483647 h 194"/>
                  <a:gd name="T4" fmla="*/ 2147483647 w 255"/>
                  <a:gd name="T5" fmla="*/ 2147483647 h 194"/>
                  <a:gd name="T6" fmla="*/ 2147483647 w 255"/>
                  <a:gd name="T7" fmla="*/ 2147483647 h 194"/>
                  <a:gd name="T8" fmla="*/ 2147483647 w 255"/>
                  <a:gd name="T9" fmla="*/ 2147483647 h 194"/>
                  <a:gd name="T10" fmla="*/ 2147483647 w 255"/>
                  <a:gd name="T11" fmla="*/ 2147483647 h 194"/>
                  <a:gd name="T12" fmla="*/ 2147483647 w 255"/>
                  <a:gd name="T13" fmla="*/ 2147483647 h 194"/>
                  <a:gd name="T14" fmla="*/ 2147483647 w 255"/>
                  <a:gd name="T15" fmla="*/ 2147483647 h 194"/>
                  <a:gd name="T16" fmla="*/ 2147483647 w 255"/>
                  <a:gd name="T17" fmla="*/ 2147483647 h 194"/>
                  <a:gd name="T18" fmla="*/ 2147483647 w 255"/>
                  <a:gd name="T19" fmla="*/ 2147483647 h 194"/>
                  <a:gd name="T20" fmla="*/ 2147483647 w 255"/>
                  <a:gd name="T21" fmla="*/ 2147483647 h 194"/>
                  <a:gd name="T22" fmla="*/ 2147483647 w 255"/>
                  <a:gd name="T23" fmla="*/ 2147483647 h 194"/>
                  <a:gd name="T24" fmla="*/ 2147483647 w 255"/>
                  <a:gd name="T25" fmla="*/ 2147483647 h 194"/>
                  <a:gd name="T26" fmla="*/ 2147483647 w 255"/>
                  <a:gd name="T27" fmla="*/ 2147483647 h 194"/>
                  <a:gd name="T28" fmla="*/ 2147483647 w 255"/>
                  <a:gd name="T29" fmla="*/ 2147483647 h 194"/>
                  <a:gd name="T30" fmla="*/ 2147483647 w 255"/>
                  <a:gd name="T31" fmla="*/ 2147483647 h 194"/>
                  <a:gd name="T32" fmla="*/ 2147483647 w 255"/>
                  <a:gd name="T33" fmla="*/ 2147483647 h 194"/>
                  <a:gd name="T34" fmla="*/ 2147483647 w 255"/>
                  <a:gd name="T35" fmla="*/ 2147483647 h 194"/>
                  <a:gd name="T36" fmla="*/ 2147483647 w 255"/>
                  <a:gd name="T37" fmla="*/ 2147483647 h 194"/>
                  <a:gd name="T38" fmla="*/ 2147483647 w 255"/>
                  <a:gd name="T39" fmla="*/ 2147483647 h 194"/>
                  <a:gd name="T40" fmla="*/ 2147483647 w 255"/>
                  <a:gd name="T41" fmla="*/ 2147483647 h 194"/>
                  <a:gd name="T42" fmla="*/ 2147483647 w 255"/>
                  <a:gd name="T43" fmla="*/ 2147483647 h 194"/>
                  <a:gd name="T44" fmla="*/ 2147483647 w 255"/>
                  <a:gd name="T45" fmla="*/ 2147483647 h 194"/>
                  <a:gd name="T46" fmla="*/ 2147483647 w 255"/>
                  <a:gd name="T47" fmla="*/ 2147483647 h 194"/>
                  <a:gd name="T48" fmla="*/ 2147483647 w 255"/>
                  <a:gd name="T49" fmla="*/ 2147483647 h 194"/>
                  <a:gd name="T50" fmla="*/ 2147483647 w 255"/>
                  <a:gd name="T51" fmla="*/ 2147483647 h 194"/>
                  <a:gd name="T52" fmla="*/ 2147483647 w 255"/>
                  <a:gd name="T53" fmla="*/ 2147483647 h 194"/>
                  <a:gd name="T54" fmla="*/ 2147483647 w 255"/>
                  <a:gd name="T55" fmla="*/ 2147483647 h 194"/>
                  <a:gd name="T56" fmla="*/ 2147483647 w 255"/>
                  <a:gd name="T57" fmla="*/ 2147483647 h 194"/>
                  <a:gd name="T58" fmla="*/ 2147483647 w 255"/>
                  <a:gd name="T59" fmla="*/ 2147483647 h 194"/>
                  <a:gd name="T60" fmla="*/ 2147483647 w 255"/>
                  <a:gd name="T61" fmla="*/ 2147483647 h 194"/>
                  <a:gd name="T62" fmla="*/ 2147483647 w 255"/>
                  <a:gd name="T63" fmla="*/ 2147483647 h 194"/>
                  <a:gd name="T64" fmla="*/ 2147483647 w 255"/>
                  <a:gd name="T65" fmla="*/ 2147483647 h 194"/>
                  <a:gd name="T66" fmla="*/ 2147483647 w 255"/>
                  <a:gd name="T67" fmla="*/ 2147483647 h 194"/>
                  <a:gd name="T68" fmla="*/ 2147483647 w 255"/>
                  <a:gd name="T69" fmla="*/ 2147483647 h 194"/>
                  <a:gd name="T70" fmla="*/ 2147483647 w 255"/>
                  <a:gd name="T71" fmla="*/ 2147483647 h 194"/>
                  <a:gd name="T72" fmla="*/ 2147483647 w 255"/>
                  <a:gd name="T73" fmla="*/ 2147483647 h 194"/>
                  <a:gd name="T74" fmla="*/ 2147483647 w 255"/>
                  <a:gd name="T75" fmla="*/ 2147483647 h 194"/>
                  <a:gd name="T76" fmla="*/ 2147483647 w 255"/>
                  <a:gd name="T77" fmla="*/ 2147483647 h 194"/>
                  <a:gd name="T78" fmla="*/ 2147483647 w 255"/>
                  <a:gd name="T79" fmla="*/ 2147483647 h 194"/>
                  <a:gd name="T80" fmla="*/ 2147483647 w 255"/>
                  <a:gd name="T81" fmla="*/ 2147483647 h 194"/>
                  <a:gd name="T82" fmla="*/ 2147483647 w 255"/>
                  <a:gd name="T83" fmla="*/ 0 h 194"/>
                  <a:gd name="T84" fmla="*/ 2147483647 w 255"/>
                  <a:gd name="T85" fmla="*/ 2147483647 h 194"/>
                  <a:gd name="T86" fmla="*/ 2147483647 w 255"/>
                  <a:gd name="T87" fmla="*/ 2147483647 h 194"/>
                  <a:gd name="T88" fmla="*/ 2147483647 w 255"/>
                  <a:gd name="T89" fmla="*/ 2147483647 h 194"/>
                  <a:gd name="T90" fmla="*/ 2147483647 w 255"/>
                  <a:gd name="T91" fmla="*/ 2147483647 h 194"/>
                  <a:gd name="T92" fmla="*/ 2147483647 w 255"/>
                  <a:gd name="T93" fmla="*/ 2147483647 h 194"/>
                  <a:gd name="T94" fmla="*/ 2147483647 w 255"/>
                  <a:gd name="T95" fmla="*/ 2147483647 h 194"/>
                  <a:gd name="T96" fmla="*/ 2147483647 w 255"/>
                  <a:gd name="T97" fmla="*/ 2147483647 h 194"/>
                  <a:gd name="T98" fmla="*/ 2147483647 w 255"/>
                  <a:gd name="T99" fmla="*/ 2147483647 h 194"/>
                  <a:gd name="T100" fmla="*/ 2147483647 w 255"/>
                  <a:gd name="T101" fmla="*/ 2147483647 h 194"/>
                  <a:gd name="T102" fmla="*/ 2147483647 w 255"/>
                  <a:gd name="T103" fmla="*/ 2147483647 h 194"/>
                  <a:gd name="T104" fmla="*/ 2147483647 w 255"/>
                  <a:gd name="T105" fmla="*/ 2147483647 h 194"/>
                  <a:gd name="T106" fmla="*/ 2147483647 w 255"/>
                  <a:gd name="T107" fmla="*/ 2147483647 h 194"/>
                  <a:gd name="T108" fmla="*/ 2147483647 w 255"/>
                  <a:gd name="T109" fmla="*/ 2147483647 h 194"/>
                  <a:gd name="T110" fmla="*/ 2147483647 w 255"/>
                  <a:gd name="T111" fmla="*/ 2147483647 h 194"/>
                  <a:gd name="T112" fmla="*/ 2147483647 w 255"/>
                  <a:gd name="T113" fmla="*/ 2147483647 h 194"/>
                  <a:gd name="T114" fmla="*/ 2147483647 w 255"/>
                  <a:gd name="T115" fmla="*/ 2147483647 h 194"/>
                  <a:gd name="T116" fmla="*/ 2147483647 w 255"/>
                  <a:gd name="T117" fmla="*/ 2147483647 h 194"/>
                  <a:gd name="T118" fmla="*/ 2147483647 w 255"/>
                  <a:gd name="T119" fmla="*/ 2147483647 h 194"/>
                  <a:gd name="T120" fmla="*/ 2147483647 w 255"/>
                  <a:gd name="T121" fmla="*/ 2147483647 h 194"/>
                  <a:gd name="T122" fmla="*/ 2147483647 w 255"/>
                  <a:gd name="T123" fmla="*/ 2147483647 h 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5"/>
                  <a:gd name="T187" fmla="*/ 0 h 194"/>
                  <a:gd name="T188" fmla="*/ 255 w 255"/>
                  <a:gd name="T189" fmla="*/ 194 h 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5" h="194">
                    <a:moveTo>
                      <a:pt x="255" y="194"/>
                    </a:moveTo>
                    <a:lnTo>
                      <a:pt x="253" y="192"/>
                    </a:lnTo>
                    <a:lnTo>
                      <a:pt x="251" y="190"/>
                    </a:lnTo>
                    <a:lnTo>
                      <a:pt x="244" y="188"/>
                    </a:lnTo>
                    <a:lnTo>
                      <a:pt x="236" y="185"/>
                    </a:lnTo>
                    <a:lnTo>
                      <a:pt x="234" y="183"/>
                    </a:lnTo>
                    <a:lnTo>
                      <a:pt x="232" y="181"/>
                    </a:lnTo>
                    <a:lnTo>
                      <a:pt x="226" y="181"/>
                    </a:lnTo>
                    <a:lnTo>
                      <a:pt x="223" y="181"/>
                    </a:lnTo>
                    <a:lnTo>
                      <a:pt x="219" y="183"/>
                    </a:lnTo>
                    <a:lnTo>
                      <a:pt x="217" y="185"/>
                    </a:lnTo>
                    <a:lnTo>
                      <a:pt x="215" y="183"/>
                    </a:lnTo>
                    <a:lnTo>
                      <a:pt x="211" y="181"/>
                    </a:lnTo>
                    <a:lnTo>
                      <a:pt x="200" y="173"/>
                    </a:lnTo>
                    <a:lnTo>
                      <a:pt x="188" y="165"/>
                    </a:lnTo>
                    <a:lnTo>
                      <a:pt x="186" y="163"/>
                    </a:lnTo>
                    <a:lnTo>
                      <a:pt x="182" y="162"/>
                    </a:lnTo>
                    <a:lnTo>
                      <a:pt x="180" y="158"/>
                    </a:lnTo>
                    <a:lnTo>
                      <a:pt x="178" y="156"/>
                    </a:lnTo>
                    <a:lnTo>
                      <a:pt x="175" y="154"/>
                    </a:lnTo>
                    <a:lnTo>
                      <a:pt x="173" y="152"/>
                    </a:lnTo>
                    <a:lnTo>
                      <a:pt x="154" y="152"/>
                    </a:lnTo>
                    <a:lnTo>
                      <a:pt x="134" y="152"/>
                    </a:lnTo>
                    <a:lnTo>
                      <a:pt x="132" y="154"/>
                    </a:lnTo>
                    <a:lnTo>
                      <a:pt x="130" y="156"/>
                    </a:lnTo>
                    <a:lnTo>
                      <a:pt x="123" y="158"/>
                    </a:lnTo>
                    <a:lnTo>
                      <a:pt x="115" y="162"/>
                    </a:lnTo>
                    <a:lnTo>
                      <a:pt x="113" y="163"/>
                    </a:lnTo>
                    <a:lnTo>
                      <a:pt x="111" y="165"/>
                    </a:lnTo>
                    <a:lnTo>
                      <a:pt x="106" y="165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6" y="162"/>
                    </a:lnTo>
                    <a:lnTo>
                      <a:pt x="88" y="158"/>
                    </a:lnTo>
                    <a:lnTo>
                      <a:pt x="81" y="156"/>
                    </a:lnTo>
                    <a:lnTo>
                      <a:pt x="79" y="154"/>
                    </a:lnTo>
                    <a:lnTo>
                      <a:pt x="77" y="152"/>
                    </a:lnTo>
                    <a:lnTo>
                      <a:pt x="59" y="148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1" y="138"/>
                    </a:lnTo>
                    <a:lnTo>
                      <a:pt x="23" y="137"/>
                    </a:lnTo>
                    <a:lnTo>
                      <a:pt x="21" y="135"/>
                    </a:lnTo>
                    <a:lnTo>
                      <a:pt x="19" y="133"/>
                    </a:lnTo>
                    <a:lnTo>
                      <a:pt x="12" y="129"/>
                    </a:lnTo>
                    <a:lnTo>
                      <a:pt x="4" y="127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4" y="117"/>
                    </a:lnTo>
                    <a:lnTo>
                      <a:pt x="6" y="110"/>
                    </a:lnTo>
                    <a:lnTo>
                      <a:pt x="10" y="104"/>
                    </a:lnTo>
                    <a:lnTo>
                      <a:pt x="12" y="100"/>
                    </a:lnTo>
                    <a:lnTo>
                      <a:pt x="13" y="98"/>
                    </a:lnTo>
                    <a:lnTo>
                      <a:pt x="15" y="96"/>
                    </a:lnTo>
                    <a:lnTo>
                      <a:pt x="19" y="92"/>
                    </a:lnTo>
                    <a:lnTo>
                      <a:pt x="21" y="91"/>
                    </a:lnTo>
                    <a:lnTo>
                      <a:pt x="23" y="89"/>
                    </a:lnTo>
                    <a:lnTo>
                      <a:pt x="25" y="85"/>
                    </a:lnTo>
                    <a:lnTo>
                      <a:pt x="29" y="83"/>
                    </a:lnTo>
                    <a:lnTo>
                      <a:pt x="31" y="81"/>
                    </a:lnTo>
                    <a:lnTo>
                      <a:pt x="33" y="79"/>
                    </a:lnTo>
                    <a:lnTo>
                      <a:pt x="36" y="77"/>
                    </a:lnTo>
                    <a:lnTo>
                      <a:pt x="38" y="73"/>
                    </a:lnTo>
                    <a:lnTo>
                      <a:pt x="40" y="71"/>
                    </a:lnTo>
                    <a:lnTo>
                      <a:pt x="42" y="69"/>
                    </a:lnTo>
                    <a:lnTo>
                      <a:pt x="46" y="64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2" y="31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6" y="18"/>
                    </a:lnTo>
                    <a:lnTo>
                      <a:pt x="48" y="16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65" y="8"/>
                    </a:lnTo>
                    <a:lnTo>
                      <a:pt x="77" y="6"/>
                    </a:lnTo>
                    <a:lnTo>
                      <a:pt x="79" y="4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4"/>
                    </a:lnTo>
                    <a:lnTo>
                      <a:pt x="96" y="6"/>
                    </a:lnTo>
                    <a:lnTo>
                      <a:pt x="113" y="8"/>
                    </a:lnTo>
                    <a:lnTo>
                      <a:pt x="130" y="12"/>
                    </a:lnTo>
                    <a:lnTo>
                      <a:pt x="132" y="14"/>
                    </a:lnTo>
                    <a:lnTo>
                      <a:pt x="134" y="16"/>
                    </a:lnTo>
                    <a:lnTo>
                      <a:pt x="157" y="18"/>
                    </a:lnTo>
                    <a:lnTo>
                      <a:pt x="178" y="21"/>
                    </a:lnTo>
                    <a:lnTo>
                      <a:pt x="180" y="23"/>
                    </a:lnTo>
                    <a:lnTo>
                      <a:pt x="182" y="25"/>
                    </a:lnTo>
                    <a:lnTo>
                      <a:pt x="186" y="33"/>
                    </a:lnTo>
                    <a:lnTo>
                      <a:pt x="188" y="41"/>
                    </a:lnTo>
                    <a:lnTo>
                      <a:pt x="190" y="43"/>
                    </a:lnTo>
                    <a:lnTo>
                      <a:pt x="194" y="44"/>
                    </a:lnTo>
                    <a:lnTo>
                      <a:pt x="205" y="46"/>
                    </a:lnTo>
                    <a:lnTo>
                      <a:pt x="217" y="50"/>
                    </a:lnTo>
                    <a:lnTo>
                      <a:pt x="219" y="52"/>
                    </a:lnTo>
                    <a:lnTo>
                      <a:pt x="223" y="54"/>
                    </a:lnTo>
                    <a:lnTo>
                      <a:pt x="224" y="71"/>
                    </a:lnTo>
                    <a:lnTo>
                      <a:pt x="226" y="89"/>
                    </a:lnTo>
                    <a:lnTo>
                      <a:pt x="228" y="91"/>
                    </a:lnTo>
                    <a:lnTo>
                      <a:pt x="232" y="92"/>
                    </a:lnTo>
                    <a:lnTo>
                      <a:pt x="234" y="96"/>
                    </a:lnTo>
                    <a:lnTo>
                      <a:pt x="236" y="98"/>
                    </a:lnTo>
                    <a:lnTo>
                      <a:pt x="238" y="100"/>
                    </a:lnTo>
                    <a:lnTo>
                      <a:pt x="242" y="104"/>
                    </a:lnTo>
                    <a:lnTo>
                      <a:pt x="244" y="106"/>
                    </a:lnTo>
                    <a:lnTo>
                      <a:pt x="246" y="108"/>
                    </a:lnTo>
                    <a:lnTo>
                      <a:pt x="248" y="110"/>
                    </a:lnTo>
                    <a:lnTo>
                      <a:pt x="251" y="112"/>
                    </a:lnTo>
                    <a:lnTo>
                      <a:pt x="251" y="121"/>
                    </a:lnTo>
                    <a:lnTo>
                      <a:pt x="251" y="133"/>
                    </a:lnTo>
                    <a:lnTo>
                      <a:pt x="248" y="135"/>
                    </a:lnTo>
                    <a:lnTo>
                      <a:pt x="246" y="137"/>
                    </a:lnTo>
                    <a:lnTo>
                      <a:pt x="246" y="146"/>
                    </a:lnTo>
                    <a:lnTo>
                      <a:pt x="246" y="156"/>
                    </a:lnTo>
                    <a:lnTo>
                      <a:pt x="248" y="158"/>
                    </a:lnTo>
                    <a:lnTo>
                      <a:pt x="251" y="162"/>
                    </a:lnTo>
                    <a:lnTo>
                      <a:pt x="253" y="177"/>
                    </a:lnTo>
                    <a:lnTo>
                      <a:pt x="255" y="19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1" name="Freeform 74"/>
              <p:cNvSpPr>
                <a:spLocks/>
              </p:cNvSpPr>
              <p:nvPr/>
            </p:nvSpPr>
            <p:spPr bwMode="auto">
              <a:xfrm>
                <a:off x="1541060" y="3269424"/>
                <a:ext cx="240667" cy="375496"/>
              </a:xfrm>
              <a:custGeom>
                <a:avLst/>
                <a:gdLst>
                  <a:gd name="T0" fmla="*/ 2147483647 w 185"/>
                  <a:gd name="T1" fmla="*/ 2147483647 h 299"/>
                  <a:gd name="T2" fmla="*/ 2147483647 w 185"/>
                  <a:gd name="T3" fmla="*/ 2147483647 h 299"/>
                  <a:gd name="T4" fmla="*/ 2147483647 w 185"/>
                  <a:gd name="T5" fmla="*/ 2147483647 h 299"/>
                  <a:gd name="T6" fmla="*/ 2147483647 w 185"/>
                  <a:gd name="T7" fmla="*/ 2147483647 h 299"/>
                  <a:gd name="T8" fmla="*/ 2147483647 w 185"/>
                  <a:gd name="T9" fmla="*/ 2147483647 h 299"/>
                  <a:gd name="T10" fmla="*/ 2147483647 w 185"/>
                  <a:gd name="T11" fmla="*/ 2147483647 h 299"/>
                  <a:gd name="T12" fmla="*/ 2147483647 w 185"/>
                  <a:gd name="T13" fmla="*/ 2147483647 h 299"/>
                  <a:gd name="T14" fmla="*/ 2147483647 w 185"/>
                  <a:gd name="T15" fmla="*/ 2147483647 h 299"/>
                  <a:gd name="T16" fmla="*/ 2147483647 w 185"/>
                  <a:gd name="T17" fmla="*/ 2147483647 h 299"/>
                  <a:gd name="T18" fmla="*/ 2147483647 w 185"/>
                  <a:gd name="T19" fmla="*/ 2147483647 h 299"/>
                  <a:gd name="T20" fmla="*/ 2147483647 w 185"/>
                  <a:gd name="T21" fmla="*/ 2147483647 h 299"/>
                  <a:gd name="T22" fmla="*/ 2147483647 w 185"/>
                  <a:gd name="T23" fmla="*/ 2147483647 h 299"/>
                  <a:gd name="T24" fmla="*/ 2147483647 w 185"/>
                  <a:gd name="T25" fmla="*/ 2147483647 h 299"/>
                  <a:gd name="T26" fmla="*/ 2147483647 w 185"/>
                  <a:gd name="T27" fmla="*/ 2147483647 h 299"/>
                  <a:gd name="T28" fmla="*/ 2147483647 w 185"/>
                  <a:gd name="T29" fmla="*/ 2147483647 h 299"/>
                  <a:gd name="T30" fmla="*/ 2147483647 w 185"/>
                  <a:gd name="T31" fmla="*/ 2147483647 h 299"/>
                  <a:gd name="T32" fmla="*/ 2147483647 w 185"/>
                  <a:gd name="T33" fmla="*/ 2147483647 h 299"/>
                  <a:gd name="T34" fmla="*/ 2147483647 w 185"/>
                  <a:gd name="T35" fmla="*/ 2147483647 h 299"/>
                  <a:gd name="T36" fmla="*/ 2147483647 w 185"/>
                  <a:gd name="T37" fmla="*/ 2147483647 h 299"/>
                  <a:gd name="T38" fmla="*/ 2147483647 w 185"/>
                  <a:gd name="T39" fmla="*/ 2147483647 h 299"/>
                  <a:gd name="T40" fmla="*/ 2147483647 w 185"/>
                  <a:gd name="T41" fmla="*/ 2147483647 h 299"/>
                  <a:gd name="T42" fmla="*/ 2147483647 w 185"/>
                  <a:gd name="T43" fmla="*/ 2147483647 h 299"/>
                  <a:gd name="T44" fmla="*/ 2147483647 w 185"/>
                  <a:gd name="T45" fmla="*/ 2147483647 h 299"/>
                  <a:gd name="T46" fmla="*/ 2147483647 w 185"/>
                  <a:gd name="T47" fmla="*/ 2147483647 h 299"/>
                  <a:gd name="T48" fmla="*/ 2147483647 w 185"/>
                  <a:gd name="T49" fmla="*/ 0 h 299"/>
                  <a:gd name="T50" fmla="*/ 2147483647 w 185"/>
                  <a:gd name="T51" fmla="*/ 2147483647 h 299"/>
                  <a:gd name="T52" fmla="*/ 2147483647 w 185"/>
                  <a:gd name="T53" fmla="*/ 2147483647 h 299"/>
                  <a:gd name="T54" fmla="*/ 2147483647 w 185"/>
                  <a:gd name="T55" fmla="*/ 2147483647 h 299"/>
                  <a:gd name="T56" fmla="*/ 2147483647 w 185"/>
                  <a:gd name="T57" fmla="*/ 2147483647 h 299"/>
                  <a:gd name="T58" fmla="*/ 2147483647 w 185"/>
                  <a:gd name="T59" fmla="*/ 2147483647 h 299"/>
                  <a:gd name="T60" fmla="*/ 2147483647 w 185"/>
                  <a:gd name="T61" fmla="*/ 2147483647 h 299"/>
                  <a:gd name="T62" fmla="*/ 2147483647 w 185"/>
                  <a:gd name="T63" fmla="*/ 2147483647 h 299"/>
                  <a:gd name="T64" fmla="*/ 2147483647 w 185"/>
                  <a:gd name="T65" fmla="*/ 2147483647 h 299"/>
                  <a:gd name="T66" fmla="*/ 2147483647 w 185"/>
                  <a:gd name="T67" fmla="*/ 2147483647 h 299"/>
                  <a:gd name="T68" fmla="*/ 2147483647 w 185"/>
                  <a:gd name="T69" fmla="*/ 2147483647 h 299"/>
                  <a:gd name="T70" fmla="*/ 2147483647 w 185"/>
                  <a:gd name="T71" fmla="*/ 2147483647 h 299"/>
                  <a:gd name="T72" fmla="*/ 2147483647 w 185"/>
                  <a:gd name="T73" fmla="*/ 2147483647 h 299"/>
                  <a:gd name="T74" fmla="*/ 2147483647 w 185"/>
                  <a:gd name="T75" fmla="*/ 2147483647 h 299"/>
                  <a:gd name="T76" fmla="*/ 2147483647 w 185"/>
                  <a:gd name="T77" fmla="*/ 2147483647 h 299"/>
                  <a:gd name="T78" fmla="*/ 2147483647 w 185"/>
                  <a:gd name="T79" fmla="*/ 2147483647 h 299"/>
                  <a:gd name="T80" fmla="*/ 2147483647 w 185"/>
                  <a:gd name="T81" fmla="*/ 2147483647 h 299"/>
                  <a:gd name="T82" fmla="*/ 2147483647 w 185"/>
                  <a:gd name="T83" fmla="*/ 2147483647 h 299"/>
                  <a:gd name="T84" fmla="*/ 2147483647 w 185"/>
                  <a:gd name="T85" fmla="*/ 2147483647 h 299"/>
                  <a:gd name="T86" fmla="*/ 2147483647 w 185"/>
                  <a:gd name="T87" fmla="*/ 2147483647 h 299"/>
                  <a:gd name="T88" fmla="*/ 2147483647 w 185"/>
                  <a:gd name="T89" fmla="*/ 2147483647 h 299"/>
                  <a:gd name="T90" fmla="*/ 2147483647 w 185"/>
                  <a:gd name="T91" fmla="*/ 2147483647 h 299"/>
                  <a:gd name="T92" fmla="*/ 2147483647 w 185"/>
                  <a:gd name="T93" fmla="*/ 2147483647 h 299"/>
                  <a:gd name="T94" fmla="*/ 2147483647 w 185"/>
                  <a:gd name="T95" fmla="*/ 2147483647 h 299"/>
                  <a:gd name="T96" fmla="*/ 2147483647 w 185"/>
                  <a:gd name="T97" fmla="*/ 2147483647 h 299"/>
                  <a:gd name="T98" fmla="*/ 2147483647 w 185"/>
                  <a:gd name="T99" fmla="*/ 2147483647 h 299"/>
                  <a:gd name="T100" fmla="*/ 2147483647 w 185"/>
                  <a:gd name="T101" fmla="*/ 2147483647 h 299"/>
                  <a:gd name="T102" fmla="*/ 2147483647 w 185"/>
                  <a:gd name="T103" fmla="*/ 2147483647 h 299"/>
                  <a:gd name="T104" fmla="*/ 2147483647 w 185"/>
                  <a:gd name="T105" fmla="*/ 2147483647 h 299"/>
                  <a:gd name="T106" fmla="*/ 2147483647 w 185"/>
                  <a:gd name="T107" fmla="*/ 2147483647 h 299"/>
                  <a:gd name="T108" fmla="*/ 2147483647 w 185"/>
                  <a:gd name="T109" fmla="*/ 2147483647 h 299"/>
                  <a:gd name="T110" fmla="*/ 2147483647 w 185"/>
                  <a:gd name="T111" fmla="*/ 2147483647 h 299"/>
                  <a:gd name="T112" fmla="*/ 2147483647 w 185"/>
                  <a:gd name="T113" fmla="*/ 2147483647 h 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5"/>
                  <a:gd name="T172" fmla="*/ 0 h 299"/>
                  <a:gd name="T173" fmla="*/ 185 w 185"/>
                  <a:gd name="T174" fmla="*/ 299 h 29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5" h="299">
                    <a:moveTo>
                      <a:pt x="29" y="261"/>
                    </a:moveTo>
                    <a:lnTo>
                      <a:pt x="33" y="259"/>
                    </a:lnTo>
                    <a:lnTo>
                      <a:pt x="31" y="257"/>
                    </a:lnTo>
                    <a:lnTo>
                      <a:pt x="27" y="255"/>
                    </a:lnTo>
                    <a:lnTo>
                      <a:pt x="20" y="251"/>
                    </a:lnTo>
                    <a:lnTo>
                      <a:pt x="18" y="251"/>
                    </a:lnTo>
                    <a:lnTo>
                      <a:pt x="16" y="249"/>
                    </a:lnTo>
                    <a:lnTo>
                      <a:pt x="16" y="247"/>
                    </a:lnTo>
                    <a:lnTo>
                      <a:pt x="14" y="242"/>
                    </a:lnTo>
                    <a:lnTo>
                      <a:pt x="8" y="219"/>
                    </a:lnTo>
                    <a:lnTo>
                      <a:pt x="0" y="174"/>
                    </a:lnTo>
                    <a:lnTo>
                      <a:pt x="4" y="169"/>
                    </a:lnTo>
                    <a:lnTo>
                      <a:pt x="10" y="165"/>
                    </a:lnTo>
                    <a:lnTo>
                      <a:pt x="16" y="159"/>
                    </a:lnTo>
                    <a:lnTo>
                      <a:pt x="20" y="155"/>
                    </a:lnTo>
                    <a:lnTo>
                      <a:pt x="20" y="146"/>
                    </a:lnTo>
                    <a:lnTo>
                      <a:pt x="20" y="136"/>
                    </a:lnTo>
                    <a:lnTo>
                      <a:pt x="25" y="136"/>
                    </a:lnTo>
                    <a:lnTo>
                      <a:pt x="29" y="136"/>
                    </a:lnTo>
                    <a:lnTo>
                      <a:pt x="35" y="130"/>
                    </a:lnTo>
                    <a:lnTo>
                      <a:pt x="39" y="126"/>
                    </a:lnTo>
                    <a:lnTo>
                      <a:pt x="45" y="121"/>
                    </a:lnTo>
                    <a:lnTo>
                      <a:pt x="48" y="117"/>
                    </a:lnTo>
                    <a:lnTo>
                      <a:pt x="54" y="111"/>
                    </a:lnTo>
                    <a:lnTo>
                      <a:pt x="58" y="105"/>
                    </a:lnTo>
                    <a:lnTo>
                      <a:pt x="64" y="101"/>
                    </a:lnTo>
                    <a:lnTo>
                      <a:pt x="68" y="96"/>
                    </a:lnTo>
                    <a:lnTo>
                      <a:pt x="68" y="92"/>
                    </a:lnTo>
                    <a:lnTo>
                      <a:pt x="68" y="88"/>
                    </a:lnTo>
                    <a:lnTo>
                      <a:pt x="68" y="82"/>
                    </a:lnTo>
                    <a:lnTo>
                      <a:pt x="68" y="77"/>
                    </a:lnTo>
                    <a:lnTo>
                      <a:pt x="77" y="73"/>
                    </a:lnTo>
                    <a:lnTo>
                      <a:pt x="89" y="67"/>
                    </a:lnTo>
                    <a:lnTo>
                      <a:pt x="92" y="63"/>
                    </a:lnTo>
                    <a:lnTo>
                      <a:pt x="96" y="57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12" y="44"/>
                    </a:lnTo>
                    <a:lnTo>
                      <a:pt x="117" y="38"/>
                    </a:lnTo>
                    <a:lnTo>
                      <a:pt x="117" y="34"/>
                    </a:lnTo>
                    <a:lnTo>
                      <a:pt x="117" y="29"/>
                    </a:lnTo>
                    <a:lnTo>
                      <a:pt x="117" y="25"/>
                    </a:lnTo>
                    <a:lnTo>
                      <a:pt x="117" y="19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1" y="13"/>
                    </a:lnTo>
                    <a:lnTo>
                      <a:pt x="137" y="9"/>
                    </a:lnTo>
                    <a:lnTo>
                      <a:pt x="140" y="6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5" y="0"/>
                    </a:lnTo>
                    <a:lnTo>
                      <a:pt x="169" y="6"/>
                    </a:lnTo>
                    <a:lnTo>
                      <a:pt x="175" y="9"/>
                    </a:lnTo>
                    <a:lnTo>
                      <a:pt x="175" y="13"/>
                    </a:lnTo>
                    <a:lnTo>
                      <a:pt x="175" y="19"/>
                    </a:lnTo>
                    <a:lnTo>
                      <a:pt x="177" y="25"/>
                    </a:lnTo>
                    <a:lnTo>
                      <a:pt x="179" y="29"/>
                    </a:lnTo>
                    <a:lnTo>
                      <a:pt x="183" y="31"/>
                    </a:lnTo>
                    <a:lnTo>
                      <a:pt x="185" y="34"/>
                    </a:lnTo>
                    <a:lnTo>
                      <a:pt x="183" y="54"/>
                    </a:lnTo>
                    <a:lnTo>
                      <a:pt x="179" y="73"/>
                    </a:lnTo>
                    <a:lnTo>
                      <a:pt x="177" y="92"/>
                    </a:lnTo>
                    <a:lnTo>
                      <a:pt x="175" y="111"/>
                    </a:lnTo>
                    <a:lnTo>
                      <a:pt x="173" y="113"/>
                    </a:lnTo>
                    <a:lnTo>
                      <a:pt x="169" y="117"/>
                    </a:lnTo>
                    <a:lnTo>
                      <a:pt x="167" y="119"/>
                    </a:lnTo>
                    <a:lnTo>
                      <a:pt x="165" y="121"/>
                    </a:lnTo>
                    <a:lnTo>
                      <a:pt x="163" y="123"/>
                    </a:lnTo>
                    <a:lnTo>
                      <a:pt x="160" y="126"/>
                    </a:lnTo>
                    <a:lnTo>
                      <a:pt x="160" y="130"/>
                    </a:lnTo>
                    <a:lnTo>
                      <a:pt x="160" y="136"/>
                    </a:lnTo>
                    <a:lnTo>
                      <a:pt x="163" y="138"/>
                    </a:lnTo>
                    <a:lnTo>
                      <a:pt x="165" y="140"/>
                    </a:lnTo>
                    <a:lnTo>
                      <a:pt x="165" y="155"/>
                    </a:lnTo>
                    <a:lnTo>
                      <a:pt x="165" y="169"/>
                    </a:lnTo>
                    <a:lnTo>
                      <a:pt x="163" y="172"/>
                    </a:lnTo>
                    <a:lnTo>
                      <a:pt x="160" y="174"/>
                    </a:lnTo>
                    <a:lnTo>
                      <a:pt x="158" y="176"/>
                    </a:lnTo>
                    <a:lnTo>
                      <a:pt x="156" y="178"/>
                    </a:lnTo>
                    <a:lnTo>
                      <a:pt x="152" y="182"/>
                    </a:lnTo>
                    <a:lnTo>
                      <a:pt x="150" y="184"/>
                    </a:lnTo>
                    <a:lnTo>
                      <a:pt x="148" y="186"/>
                    </a:lnTo>
                    <a:lnTo>
                      <a:pt x="146" y="188"/>
                    </a:lnTo>
                    <a:lnTo>
                      <a:pt x="142" y="190"/>
                    </a:lnTo>
                    <a:lnTo>
                      <a:pt x="140" y="194"/>
                    </a:lnTo>
                    <a:lnTo>
                      <a:pt x="139" y="196"/>
                    </a:lnTo>
                    <a:lnTo>
                      <a:pt x="137" y="197"/>
                    </a:lnTo>
                    <a:lnTo>
                      <a:pt x="133" y="201"/>
                    </a:lnTo>
                    <a:lnTo>
                      <a:pt x="131" y="203"/>
                    </a:lnTo>
                    <a:lnTo>
                      <a:pt x="129" y="211"/>
                    </a:lnTo>
                    <a:lnTo>
                      <a:pt x="127" y="217"/>
                    </a:lnTo>
                    <a:lnTo>
                      <a:pt x="123" y="220"/>
                    </a:lnTo>
                    <a:lnTo>
                      <a:pt x="121" y="222"/>
                    </a:lnTo>
                    <a:lnTo>
                      <a:pt x="119" y="224"/>
                    </a:lnTo>
                    <a:lnTo>
                      <a:pt x="117" y="228"/>
                    </a:lnTo>
                    <a:lnTo>
                      <a:pt x="114" y="230"/>
                    </a:lnTo>
                    <a:lnTo>
                      <a:pt x="112" y="232"/>
                    </a:lnTo>
                    <a:lnTo>
                      <a:pt x="110" y="253"/>
                    </a:lnTo>
                    <a:lnTo>
                      <a:pt x="108" y="276"/>
                    </a:lnTo>
                    <a:lnTo>
                      <a:pt x="104" y="278"/>
                    </a:lnTo>
                    <a:lnTo>
                      <a:pt x="102" y="280"/>
                    </a:lnTo>
                    <a:lnTo>
                      <a:pt x="100" y="282"/>
                    </a:lnTo>
                    <a:lnTo>
                      <a:pt x="96" y="286"/>
                    </a:lnTo>
                    <a:lnTo>
                      <a:pt x="94" y="288"/>
                    </a:lnTo>
                    <a:lnTo>
                      <a:pt x="92" y="290"/>
                    </a:lnTo>
                    <a:lnTo>
                      <a:pt x="85" y="293"/>
                    </a:lnTo>
                    <a:lnTo>
                      <a:pt x="77" y="295"/>
                    </a:lnTo>
                    <a:lnTo>
                      <a:pt x="75" y="297"/>
                    </a:lnTo>
                    <a:lnTo>
                      <a:pt x="73" y="299"/>
                    </a:lnTo>
                    <a:lnTo>
                      <a:pt x="66" y="299"/>
                    </a:lnTo>
                    <a:lnTo>
                      <a:pt x="58" y="299"/>
                    </a:lnTo>
                    <a:lnTo>
                      <a:pt x="50" y="293"/>
                    </a:lnTo>
                    <a:lnTo>
                      <a:pt x="45" y="288"/>
                    </a:lnTo>
                    <a:lnTo>
                      <a:pt x="39" y="278"/>
                    </a:lnTo>
                    <a:lnTo>
                      <a:pt x="29" y="26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" name="Freeform 75"/>
              <p:cNvSpPr>
                <a:spLocks/>
              </p:cNvSpPr>
              <p:nvPr/>
            </p:nvSpPr>
            <p:spPr bwMode="auto">
              <a:xfrm>
                <a:off x="1781727" y="3232380"/>
                <a:ext cx="431133" cy="316562"/>
              </a:xfrm>
              <a:custGeom>
                <a:avLst/>
                <a:gdLst>
                  <a:gd name="T0" fmla="*/ 2147483647 w 328"/>
                  <a:gd name="T1" fmla="*/ 2147483647 h 251"/>
                  <a:gd name="T2" fmla="*/ 2147483647 w 328"/>
                  <a:gd name="T3" fmla="*/ 2147483647 h 251"/>
                  <a:gd name="T4" fmla="*/ 2147483647 w 328"/>
                  <a:gd name="T5" fmla="*/ 2147483647 h 251"/>
                  <a:gd name="T6" fmla="*/ 2147483647 w 328"/>
                  <a:gd name="T7" fmla="*/ 2147483647 h 251"/>
                  <a:gd name="T8" fmla="*/ 2147483647 w 328"/>
                  <a:gd name="T9" fmla="*/ 2147483647 h 251"/>
                  <a:gd name="T10" fmla="*/ 2147483647 w 328"/>
                  <a:gd name="T11" fmla="*/ 2147483647 h 251"/>
                  <a:gd name="T12" fmla="*/ 2147483647 w 328"/>
                  <a:gd name="T13" fmla="*/ 2147483647 h 251"/>
                  <a:gd name="T14" fmla="*/ 2147483647 w 328"/>
                  <a:gd name="T15" fmla="*/ 2147483647 h 251"/>
                  <a:gd name="T16" fmla="*/ 2147483647 w 328"/>
                  <a:gd name="T17" fmla="*/ 2147483647 h 251"/>
                  <a:gd name="T18" fmla="*/ 2147483647 w 328"/>
                  <a:gd name="T19" fmla="*/ 2147483647 h 251"/>
                  <a:gd name="T20" fmla="*/ 2147483647 w 328"/>
                  <a:gd name="T21" fmla="*/ 2147483647 h 251"/>
                  <a:gd name="T22" fmla="*/ 2147483647 w 328"/>
                  <a:gd name="T23" fmla="*/ 2147483647 h 251"/>
                  <a:gd name="T24" fmla="*/ 2147483647 w 328"/>
                  <a:gd name="T25" fmla="*/ 2147483647 h 251"/>
                  <a:gd name="T26" fmla="*/ 2147483647 w 328"/>
                  <a:gd name="T27" fmla="*/ 2147483647 h 251"/>
                  <a:gd name="T28" fmla="*/ 0 w 328"/>
                  <a:gd name="T29" fmla="*/ 2147483647 h 251"/>
                  <a:gd name="T30" fmla="*/ 0 w 328"/>
                  <a:gd name="T31" fmla="*/ 2147483647 h 251"/>
                  <a:gd name="T32" fmla="*/ 0 w 328"/>
                  <a:gd name="T33" fmla="*/ 2147483647 h 251"/>
                  <a:gd name="T34" fmla="*/ 2147483647 w 328"/>
                  <a:gd name="T35" fmla="*/ 2147483647 h 251"/>
                  <a:gd name="T36" fmla="*/ 2147483647 w 328"/>
                  <a:gd name="T37" fmla="*/ 2147483647 h 251"/>
                  <a:gd name="T38" fmla="*/ 2147483647 w 328"/>
                  <a:gd name="T39" fmla="*/ 0 h 251"/>
                  <a:gd name="T40" fmla="*/ 2147483647 w 328"/>
                  <a:gd name="T41" fmla="*/ 2147483647 h 251"/>
                  <a:gd name="T42" fmla="*/ 2147483647 w 328"/>
                  <a:gd name="T43" fmla="*/ 2147483647 h 251"/>
                  <a:gd name="T44" fmla="*/ 2147483647 w 328"/>
                  <a:gd name="T45" fmla="*/ 2147483647 h 251"/>
                  <a:gd name="T46" fmla="*/ 2147483647 w 328"/>
                  <a:gd name="T47" fmla="*/ 2147483647 h 251"/>
                  <a:gd name="T48" fmla="*/ 2147483647 w 328"/>
                  <a:gd name="T49" fmla="*/ 2147483647 h 251"/>
                  <a:gd name="T50" fmla="*/ 2147483647 w 328"/>
                  <a:gd name="T51" fmla="*/ 2147483647 h 251"/>
                  <a:gd name="T52" fmla="*/ 2147483647 w 328"/>
                  <a:gd name="T53" fmla="*/ 2147483647 h 251"/>
                  <a:gd name="T54" fmla="*/ 2147483647 w 328"/>
                  <a:gd name="T55" fmla="*/ 2147483647 h 251"/>
                  <a:gd name="T56" fmla="*/ 2147483647 w 328"/>
                  <a:gd name="T57" fmla="*/ 2147483647 h 251"/>
                  <a:gd name="T58" fmla="*/ 2147483647 w 328"/>
                  <a:gd name="T59" fmla="*/ 2147483647 h 251"/>
                  <a:gd name="T60" fmla="*/ 2147483647 w 328"/>
                  <a:gd name="T61" fmla="*/ 2147483647 h 251"/>
                  <a:gd name="T62" fmla="*/ 2147483647 w 328"/>
                  <a:gd name="T63" fmla="*/ 2147483647 h 251"/>
                  <a:gd name="T64" fmla="*/ 2147483647 w 328"/>
                  <a:gd name="T65" fmla="*/ 2147483647 h 251"/>
                  <a:gd name="T66" fmla="*/ 2147483647 w 328"/>
                  <a:gd name="T67" fmla="*/ 2147483647 h 251"/>
                  <a:gd name="T68" fmla="*/ 2147483647 w 328"/>
                  <a:gd name="T69" fmla="*/ 2147483647 h 251"/>
                  <a:gd name="T70" fmla="*/ 2147483647 w 328"/>
                  <a:gd name="T71" fmla="*/ 2147483647 h 251"/>
                  <a:gd name="T72" fmla="*/ 2147483647 w 328"/>
                  <a:gd name="T73" fmla="*/ 2147483647 h 251"/>
                  <a:gd name="T74" fmla="*/ 2147483647 w 328"/>
                  <a:gd name="T75" fmla="*/ 2147483647 h 251"/>
                  <a:gd name="T76" fmla="*/ 2147483647 w 328"/>
                  <a:gd name="T77" fmla="*/ 2147483647 h 251"/>
                  <a:gd name="T78" fmla="*/ 2147483647 w 328"/>
                  <a:gd name="T79" fmla="*/ 2147483647 h 251"/>
                  <a:gd name="T80" fmla="*/ 2147483647 w 328"/>
                  <a:gd name="T81" fmla="*/ 2147483647 h 251"/>
                  <a:gd name="T82" fmla="*/ 2147483647 w 328"/>
                  <a:gd name="T83" fmla="*/ 2147483647 h 251"/>
                  <a:gd name="T84" fmla="*/ 2147483647 w 328"/>
                  <a:gd name="T85" fmla="*/ 2147483647 h 251"/>
                  <a:gd name="T86" fmla="*/ 2147483647 w 328"/>
                  <a:gd name="T87" fmla="*/ 2147483647 h 251"/>
                  <a:gd name="T88" fmla="*/ 2147483647 w 328"/>
                  <a:gd name="T89" fmla="*/ 2147483647 h 251"/>
                  <a:gd name="T90" fmla="*/ 2147483647 w 328"/>
                  <a:gd name="T91" fmla="*/ 2147483647 h 251"/>
                  <a:gd name="T92" fmla="*/ 2147483647 w 328"/>
                  <a:gd name="T93" fmla="*/ 2147483647 h 251"/>
                  <a:gd name="T94" fmla="*/ 2147483647 w 328"/>
                  <a:gd name="T95" fmla="*/ 2147483647 h 251"/>
                  <a:gd name="T96" fmla="*/ 2147483647 w 328"/>
                  <a:gd name="T97" fmla="*/ 2147483647 h 251"/>
                  <a:gd name="T98" fmla="*/ 2147483647 w 328"/>
                  <a:gd name="T99" fmla="*/ 2147483647 h 2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8"/>
                  <a:gd name="T151" fmla="*/ 0 h 251"/>
                  <a:gd name="T152" fmla="*/ 328 w 328"/>
                  <a:gd name="T153" fmla="*/ 251 h 2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8" h="251">
                    <a:moveTo>
                      <a:pt x="197" y="242"/>
                    </a:moveTo>
                    <a:lnTo>
                      <a:pt x="195" y="240"/>
                    </a:lnTo>
                    <a:lnTo>
                      <a:pt x="193" y="238"/>
                    </a:lnTo>
                    <a:lnTo>
                      <a:pt x="190" y="234"/>
                    </a:lnTo>
                    <a:lnTo>
                      <a:pt x="188" y="232"/>
                    </a:lnTo>
                    <a:lnTo>
                      <a:pt x="186" y="230"/>
                    </a:lnTo>
                    <a:lnTo>
                      <a:pt x="184" y="226"/>
                    </a:lnTo>
                    <a:lnTo>
                      <a:pt x="180" y="225"/>
                    </a:lnTo>
                    <a:lnTo>
                      <a:pt x="178" y="223"/>
                    </a:lnTo>
                    <a:lnTo>
                      <a:pt x="176" y="219"/>
                    </a:lnTo>
                    <a:lnTo>
                      <a:pt x="174" y="217"/>
                    </a:lnTo>
                    <a:lnTo>
                      <a:pt x="170" y="200"/>
                    </a:lnTo>
                    <a:lnTo>
                      <a:pt x="168" y="184"/>
                    </a:lnTo>
                    <a:lnTo>
                      <a:pt x="166" y="180"/>
                    </a:lnTo>
                    <a:lnTo>
                      <a:pt x="165" y="178"/>
                    </a:lnTo>
                    <a:lnTo>
                      <a:pt x="151" y="177"/>
                    </a:lnTo>
                    <a:lnTo>
                      <a:pt x="140" y="175"/>
                    </a:lnTo>
                    <a:lnTo>
                      <a:pt x="138" y="171"/>
                    </a:lnTo>
                    <a:lnTo>
                      <a:pt x="136" y="169"/>
                    </a:lnTo>
                    <a:lnTo>
                      <a:pt x="132" y="161"/>
                    </a:lnTo>
                    <a:lnTo>
                      <a:pt x="130" y="155"/>
                    </a:lnTo>
                    <a:lnTo>
                      <a:pt x="128" y="152"/>
                    </a:lnTo>
                    <a:lnTo>
                      <a:pt x="124" y="150"/>
                    </a:lnTo>
                    <a:lnTo>
                      <a:pt x="103" y="148"/>
                    </a:lnTo>
                    <a:lnTo>
                      <a:pt x="82" y="146"/>
                    </a:lnTo>
                    <a:lnTo>
                      <a:pt x="78" y="142"/>
                    </a:lnTo>
                    <a:lnTo>
                      <a:pt x="76" y="140"/>
                    </a:lnTo>
                    <a:lnTo>
                      <a:pt x="59" y="138"/>
                    </a:lnTo>
                    <a:lnTo>
                      <a:pt x="44" y="134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29"/>
                    </a:lnTo>
                    <a:lnTo>
                      <a:pt x="28" y="127"/>
                    </a:lnTo>
                    <a:lnTo>
                      <a:pt x="23" y="129"/>
                    </a:lnTo>
                    <a:lnTo>
                      <a:pt x="19" y="130"/>
                    </a:lnTo>
                    <a:lnTo>
                      <a:pt x="17" y="132"/>
                    </a:lnTo>
                    <a:lnTo>
                      <a:pt x="15" y="134"/>
                    </a:lnTo>
                    <a:lnTo>
                      <a:pt x="13" y="134"/>
                    </a:lnTo>
                    <a:lnTo>
                      <a:pt x="11" y="134"/>
                    </a:lnTo>
                    <a:lnTo>
                      <a:pt x="9" y="130"/>
                    </a:lnTo>
                    <a:lnTo>
                      <a:pt x="9" y="125"/>
                    </a:lnTo>
                    <a:lnTo>
                      <a:pt x="7" y="102"/>
                    </a:lnTo>
                    <a:lnTo>
                      <a:pt x="3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9" y="29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3" y="13"/>
                    </a:lnTo>
                    <a:lnTo>
                      <a:pt x="28" y="10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4"/>
                    </a:lnTo>
                    <a:lnTo>
                      <a:pt x="57" y="10"/>
                    </a:lnTo>
                    <a:lnTo>
                      <a:pt x="67" y="13"/>
                    </a:lnTo>
                    <a:lnTo>
                      <a:pt x="76" y="19"/>
                    </a:lnTo>
                    <a:lnTo>
                      <a:pt x="76" y="25"/>
                    </a:lnTo>
                    <a:lnTo>
                      <a:pt x="76" y="29"/>
                    </a:lnTo>
                    <a:lnTo>
                      <a:pt x="76" y="38"/>
                    </a:lnTo>
                    <a:lnTo>
                      <a:pt x="76" y="48"/>
                    </a:lnTo>
                    <a:lnTo>
                      <a:pt x="84" y="60"/>
                    </a:lnTo>
                    <a:lnTo>
                      <a:pt x="94" y="71"/>
                    </a:lnTo>
                    <a:lnTo>
                      <a:pt x="109" y="71"/>
                    </a:lnTo>
                    <a:lnTo>
                      <a:pt x="120" y="71"/>
                    </a:lnTo>
                    <a:lnTo>
                      <a:pt x="132" y="67"/>
                    </a:lnTo>
                    <a:lnTo>
                      <a:pt x="143" y="58"/>
                    </a:lnTo>
                    <a:lnTo>
                      <a:pt x="143" y="67"/>
                    </a:lnTo>
                    <a:lnTo>
                      <a:pt x="143" y="77"/>
                    </a:lnTo>
                    <a:lnTo>
                      <a:pt x="140" y="83"/>
                    </a:lnTo>
                    <a:lnTo>
                      <a:pt x="136" y="86"/>
                    </a:lnTo>
                    <a:lnTo>
                      <a:pt x="140" y="92"/>
                    </a:lnTo>
                    <a:lnTo>
                      <a:pt x="143" y="96"/>
                    </a:lnTo>
                    <a:lnTo>
                      <a:pt x="149" y="102"/>
                    </a:lnTo>
                    <a:lnTo>
                      <a:pt x="153" y="106"/>
                    </a:lnTo>
                    <a:lnTo>
                      <a:pt x="163" y="111"/>
                    </a:lnTo>
                    <a:lnTo>
                      <a:pt x="174" y="117"/>
                    </a:lnTo>
                    <a:lnTo>
                      <a:pt x="174" y="121"/>
                    </a:lnTo>
                    <a:lnTo>
                      <a:pt x="178" y="125"/>
                    </a:lnTo>
                    <a:lnTo>
                      <a:pt x="186" y="125"/>
                    </a:lnTo>
                    <a:lnTo>
                      <a:pt x="203" y="125"/>
                    </a:lnTo>
                    <a:lnTo>
                      <a:pt x="203" y="115"/>
                    </a:lnTo>
                    <a:lnTo>
                      <a:pt x="203" y="106"/>
                    </a:lnTo>
                    <a:lnTo>
                      <a:pt x="213" y="102"/>
                    </a:lnTo>
                    <a:lnTo>
                      <a:pt x="222" y="96"/>
                    </a:lnTo>
                    <a:lnTo>
                      <a:pt x="224" y="96"/>
                    </a:lnTo>
                    <a:lnTo>
                      <a:pt x="226" y="96"/>
                    </a:lnTo>
                    <a:lnTo>
                      <a:pt x="228" y="98"/>
                    </a:lnTo>
                    <a:lnTo>
                      <a:pt x="232" y="102"/>
                    </a:lnTo>
                    <a:lnTo>
                      <a:pt x="237" y="104"/>
                    </a:lnTo>
                    <a:lnTo>
                      <a:pt x="247" y="106"/>
                    </a:lnTo>
                    <a:lnTo>
                      <a:pt x="249" y="109"/>
                    </a:lnTo>
                    <a:lnTo>
                      <a:pt x="251" y="111"/>
                    </a:lnTo>
                    <a:lnTo>
                      <a:pt x="255" y="113"/>
                    </a:lnTo>
                    <a:lnTo>
                      <a:pt x="264" y="115"/>
                    </a:lnTo>
                    <a:lnTo>
                      <a:pt x="276" y="113"/>
                    </a:lnTo>
                    <a:lnTo>
                      <a:pt x="280" y="111"/>
                    </a:lnTo>
                    <a:lnTo>
                      <a:pt x="282" y="109"/>
                    </a:lnTo>
                    <a:lnTo>
                      <a:pt x="285" y="106"/>
                    </a:lnTo>
                    <a:lnTo>
                      <a:pt x="289" y="106"/>
                    </a:lnTo>
                    <a:lnTo>
                      <a:pt x="295" y="106"/>
                    </a:lnTo>
                    <a:lnTo>
                      <a:pt x="297" y="109"/>
                    </a:lnTo>
                    <a:lnTo>
                      <a:pt x="299" y="111"/>
                    </a:lnTo>
                    <a:lnTo>
                      <a:pt x="301" y="113"/>
                    </a:lnTo>
                    <a:lnTo>
                      <a:pt x="305" y="117"/>
                    </a:lnTo>
                    <a:lnTo>
                      <a:pt x="307" y="119"/>
                    </a:lnTo>
                    <a:lnTo>
                      <a:pt x="308" y="121"/>
                    </a:lnTo>
                    <a:lnTo>
                      <a:pt x="310" y="123"/>
                    </a:lnTo>
                    <a:lnTo>
                      <a:pt x="314" y="125"/>
                    </a:lnTo>
                    <a:lnTo>
                      <a:pt x="316" y="129"/>
                    </a:lnTo>
                    <a:lnTo>
                      <a:pt x="318" y="130"/>
                    </a:lnTo>
                    <a:lnTo>
                      <a:pt x="324" y="132"/>
                    </a:lnTo>
                    <a:lnTo>
                      <a:pt x="328" y="134"/>
                    </a:lnTo>
                    <a:lnTo>
                      <a:pt x="328" y="144"/>
                    </a:lnTo>
                    <a:lnTo>
                      <a:pt x="328" y="155"/>
                    </a:lnTo>
                    <a:lnTo>
                      <a:pt x="324" y="159"/>
                    </a:lnTo>
                    <a:lnTo>
                      <a:pt x="318" y="165"/>
                    </a:lnTo>
                    <a:lnTo>
                      <a:pt x="314" y="169"/>
                    </a:lnTo>
                    <a:lnTo>
                      <a:pt x="308" y="175"/>
                    </a:lnTo>
                    <a:lnTo>
                      <a:pt x="299" y="177"/>
                    </a:lnTo>
                    <a:lnTo>
                      <a:pt x="289" y="178"/>
                    </a:lnTo>
                    <a:lnTo>
                      <a:pt x="287" y="180"/>
                    </a:lnTo>
                    <a:lnTo>
                      <a:pt x="285" y="184"/>
                    </a:lnTo>
                    <a:lnTo>
                      <a:pt x="282" y="186"/>
                    </a:lnTo>
                    <a:lnTo>
                      <a:pt x="280" y="188"/>
                    </a:lnTo>
                    <a:lnTo>
                      <a:pt x="278" y="190"/>
                    </a:lnTo>
                    <a:lnTo>
                      <a:pt x="276" y="194"/>
                    </a:lnTo>
                    <a:lnTo>
                      <a:pt x="272" y="196"/>
                    </a:lnTo>
                    <a:lnTo>
                      <a:pt x="270" y="198"/>
                    </a:lnTo>
                    <a:lnTo>
                      <a:pt x="268" y="201"/>
                    </a:lnTo>
                    <a:lnTo>
                      <a:pt x="264" y="203"/>
                    </a:lnTo>
                    <a:lnTo>
                      <a:pt x="262" y="205"/>
                    </a:lnTo>
                    <a:lnTo>
                      <a:pt x="261" y="207"/>
                    </a:lnTo>
                    <a:lnTo>
                      <a:pt x="259" y="211"/>
                    </a:lnTo>
                    <a:lnTo>
                      <a:pt x="255" y="213"/>
                    </a:lnTo>
                    <a:lnTo>
                      <a:pt x="253" y="226"/>
                    </a:lnTo>
                    <a:lnTo>
                      <a:pt x="251" y="242"/>
                    </a:lnTo>
                    <a:lnTo>
                      <a:pt x="241" y="244"/>
                    </a:lnTo>
                    <a:lnTo>
                      <a:pt x="232" y="246"/>
                    </a:lnTo>
                    <a:lnTo>
                      <a:pt x="228" y="249"/>
                    </a:lnTo>
                    <a:lnTo>
                      <a:pt x="226" y="251"/>
                    </a:lnTo>
                    <a:lnTo>
                      <a:pt x="213" y="246"/>
                    </a:lnTo>
                    <a:lnTo>
                      <a:pt x="197" y="24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" name="Freeform 76"/>
              <p:cNvSpPr>
                <a:spLocks/>
              </p:cNvSpPr>
              <p:nvPr/>
            </p:nvSpPr>
            <p:spPr bwMode="auto">
              <a:xfrm>
                <a:off x="2010582" y="2816471"/>
                <a:ext cx="518246" cy="644912"/>
              </a:xfrm>
              <a:custGeom>
                <a:avLst/>
                <a:gdLst>
                  <a:gd name="T0" fmla="*/ 2147483647 w 395"/>
                  <a:gd name="T1" fmla="*/ 2147483647 h 512"/>
                  <a:gd name="T2" fmla="*/ 2147483647 w 395"/>
                  <a:gd name="T3" fmla="*/ 2147483647 h 512"/>
                  <a:gd name="T4" fmla="*/ 2147483647 w 395"/>
                  <a:gd name="T5" fmla="*/ 2147483647 h 512"/>
                  <a:gd name="T6" fmla="*/ 2147483647 w 395"/>
                  <a:gd name="T7" fmla="*/ 2147483647 h 512"/>
                  <a:gd name="T8" fmla="*/ 2147483647 w 395"/>
                  <a:gd name="T9" fmla="*/ 2147483647 h 512"/>
                  <a:gd name="T10" fmla="*/ 2147483647 w 395"/>
                  <a:gd name="T11" fmla="*/ 2147483647 h 512"/>
                  <a:gd name="T12" fmla="*/ 2147483647 w 395"/>
                  <a:gd name="T13" fmla="*/ 2147483647 h 512"/>
                  <a:gd name="T14" fmla="*/ 2147483647 w 395"/>
                  <a:gd name="T15" fmla="*/ 0 h 512"/>
                  <a:gd name="T16" fmla="*/ 2147483647 w 395"/>
                  <a:gd name="T17" fmla="*/ 2147483647 h 512"/>
                  <a:gd name="T18" fmla="*/ 2147483647 w 395"/>
                  <a:gd name="T19" fmla="*/ 2147483647 h 512"/>
                  <a:gd name="T20" fmla="*/ 2147483647 w 395"/>
                  <a:gd name="T21" fmla="*/ 2147483647 h 512"/>
                  <a:gd name="T22" fmla="*/ 2147483647 w 395"/>
                  <a:gd name="T23" fmla="*/ 2147483647 h 512"/>
                  <a:gd name="T24" fmla="*/ 2147483647 w 395"/>
                  <a:gd name="T25" fmla="*/ 2147483647 h 512"/>
                  <a:gd name="T26" fmla="*/ 2147483647 w 395"/>
                  <a:gd name="T27" fmla="*/ 2147483647 h 512"/>
                  <a:gd name="T28" fmla="*/ 2147483647 w 395"/>
                  <a:gd name="T29" fmla="*/ 2147483647 h 512"/>
                  <a:gd name="T30" fmla="*/ 2147483647 w 395"/>
                  <a:gd name="T31" fmla="*/ 2147483647 h 512"/>
                  <a:gd name="T32" fmla="*/ 2147483647 w 395"/>
                  <a:gd name="T33" fmla="*/ 2147483647 h 512"/>
                  <a:gd name="T34" fmla="*/ 2147483647 w 395"/>
                  <a:gd name="T35" fmla="*/ 2147483647 h 512"/>
                  <a:gd name="T36" fmla="*/ 2147483647 w 395"/>
                  <a:gd name="T37" fmla="*/ 2147483647 h 512"/>
                  <a:gd name="T38" fmla="*/ 2147483647 w 395"/>
                  <a:gd name="T39" fmla="*/ 2147483647 h 512"/>
                  <a:gd name="T40" fmla="*/ 2147483647 w 395"/>
                  <a:gd name="T41" fmla="*/ 2147483647 h 512"/>
                  <a:gd name="T42" fmla="*/ 2147483647 w 395"/>
                  <a:gd name="T43" fmla="*/ 2147483647 h 512"/>
                  <a:gd name="T44" fmla="*/ 2147483647 w 395"/>
                  <a:gd name="T45" fmla="*/ 2147483647 h 512"/>
                  <a:gd name="T46" fmla="*/ 2147483647 w 395"/>
                  <a:gd name="T47" fmla="*/ 2147483647 h 512"/>
                  <a:gd name="T48" fmla="*/ 2147483647 w 395"/>
                  <a:gd name="T49" fmla="*/ 2147483647 h 512"/>
                  <a:gd name="T50" fmla="*/ 0 w 395"/>
                  <a:gd name="T51" fmla="*/ 2147483647 h 512"/>
                  <a:gd name="T52" fmla="*/ 2147483647 w 395"/>
                  <a:gd name="T53" fmla="*/ 2147483647 h 512"/>
                  <a:gd name="T54" fmla="*/ 2147483647 w 395"/>
                  <a:gd name="T55" fmla="*/ 2147483647 h 512"/>
                  <a:gd name="T56" fmla="*/ 2147483647 w 395"/>
                  <a:gd name="T57" fmla="*/ 2147483647 h 512"/>
                  <a:gd name="T58" fmla="*/ 2147483647 w 395"/>
                  <a:gd name="T59" fmla="*/ 2147483647 h 512"/>
                  <a:gd name="T60" fmla="*/ 2147483647 w 395"/>
                  <a:gd name="T61" fmla="*/ 2147483647 h 512"/>
                  <a:gd name="T62" fmla="*/ 2147483647 w 395"/>
                  <a:gd name="T63" fmla="*/ 2147483647 h 512"/>
                  <a:gd name="T64" fmla="*/ 2147483647 w 395"/>
                  <a:gd name="T65" fmla="*/ 2147483647 h 512"/>
                  <a:gd name="T66" fmla="*/ 2147483647 w 395"/>
                  <a:gd name="T67" fmla="*/ 2147483647 h 512"/>
                  <a:gd name="T68" fmla="*/ 2147483647 w 395"/>
                  <a:gd name="T69" fmla="*/ 2147483647 h 512"/>
                  <a:gd name="T70" fmla="*/ 2147483647 w 395"/>
                  <a:gd name="T71" fmla="*/ 2147483647 h 512"/>
                  <a:gd name="T72" fmla="*/ 2147483647 w 395"/>
                  <a:gd name="T73" fmla="*/ 2147483647 h 512"/>
                  <a:gd name="T74" fmla="*/ 2147483647 w 395"/>
                  <a:gd name="T75" fmla="*/ 2147483647 h 512"/>
                  <a:gd name="T76" fmla="*/ 2147483647 w 395"/>
                  <a:gd name="T77" fmla="*/ 2147483647 h 512"/>
                  <a:gd name="T78" fmla="*/ 2147483647 w 395"/>
                  <a:gd name="T79" fmla="*/ 2147483647 h 512"/>
                  <a:gd name="T80" fmla="*/ 2147483647 w 395"/>
                  <a:gd name="T81" fmla="*/ 2147483647 h 512"/>
                  <a:gd name="T82" fmla="*/ 2147483647 w 395"/>
                  <a:gd name="T83" fmla="*/ 2147483647 h 512"/>
                  <a:gd name="T84" fmla="*/ 2147483647 w 395"/>
                  <a:gd name="T85" fmla="*/ 2147483647 h 512"/>
                  <a:gd name="T86" fmla="*/ 2147483647 w 395"/>
                  <a:gd name="T87" fmla="*/ 2147483647 h 512"/>
                  <a:gd name="T88" fmla="*/ 2147483647 w 395"/>
                  <a:gd name="T89" fmla="*/ 2147483647 h 512"/>
                  <a:gd name="T90" fmla="*/ 2147483647 w 395"/>
                  <a:gd name="T91" fmla="*/ 2147483647 h 512"/>
                  <a:gd name="T92" fmla="*/ 2147483647 w 395"/>
                  <a:gd name="T93" fmla="*/ 2147483647 h 512"/>
                  <a:gd name="T94" fmla="*/ 2147483647 w 395"/>
                  <a:gd name="T95" fmla="*/ 2147483647 h 512"/>
                  <a:gd name="T96" fmla="*/ 2147483647 w 395"/>
                  <a:gd name="T97" fmla="*/ 2147483647 h 512"/>
                  <a:gd name="T98" fmla="*/ 2147483647 w 395"/>
                  <a:gd name="T99" fmla="*/ 2147483647 h 512"/>
                  <a:gd name="T100" fmla="*/ 2147483647 w 395"/>
                  <a:gd name="T101" fmla="*/ 2147483647 h 512"/>
                  <a:gd name="T102" fmla="*/ 2147483647 w 395"/>
                  <a:gd name="T103" fmla="*/ 2147483647 h 5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5"/>
                  <a:gd name="T157" fmla="*/ 0 h 512"/>
                  <a:gd name="T158" fmla="*/ 395 w 395"/>
                  <a:gd name="T159" fmla="*/ 512 h 5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5" h="512">
                    <a:moveTo>
                      <a:pt x="311" y="330"/>
                    </a:moveTo>
                    <a:lnTo>
                      <a:pt x="321" y="330"/>
                    </a:lnTo>
                    <a:lnTo>
                      <a:pt x="328" y="330"/>
                    </a:lnTo>
                    <a:lnTo>
                      <a:pt x="326" y="303"/>
                    </a:lnTo>
                    <a:lnTo>
                      <a:pt x="326" y="276"/>
                    </a:lnTo>
                    <a:lnTo>
                      <a:pt x="324" y="249"/>
                    </a:lnTo>
                    <a:lnTo>
                      <a:pt x="322" y="223"/>
                    </a:lnTo>
                    <a:lnTo>
                      <a:pt x="347" y="186"/>
                    </a:lnTo>
                    <a:lnTo>
                      <a:pt x="370" y="157"/>
                    </a:lnTo>
                    <a:lnTo>
                      <a:pt x="378" y="144"/>
                    </a:lnTo>
                    <a:lnTo>
                      <a:pt x="386" y="127"/>
                    </a:lnTo>
                    <a:lnTo>
                      <a:pt x="392" y="106"/>
                    </a:lnTo>
                    <a:lnTo>
                      <a:pt x="395" y="79"/>
                    </a:lnTo>
                    <a:lnTo>
                      <a:pt x="395" y="77"/>
                    </a:lnTo>
                    <a:lnTo>
                      <a:pt x="395" y="73"/>
                    </a:lnTo>
                    <a:lnTo>
                      <a:pt x="393" y="71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35"/>
                    </a:lnTo>
                    <a:lnTo>
                      <a:pt x="384" y="33"/>
                    </a:lnTo>
                    <a:lnTo>
                      <a:pt x="382" y="31"/>
                    </a:lnTo>
                    <a:lnTo>
                      <a:pt x="374" y="27"/>
                    </a:lnTo>
                    <a:lnTo>
                      <a:pt x="367" y="25"/>
                    </a:lnTo>
                    <a:lnTo>
                      <a:pt x="365" y="23"/>
                    </a:lnTo>
                    <a:lnTo>
                      <a:pt x="363" y="21"/>
                    </a:lnTo>
                    <a:lnTo>
                      <a:pt x="359" y="17"/>
                    </a:lnTo>
                    <a:lnTo>
                      <a:pt x="357" y="15"/>
                    </a:lnTo>
                    <a:lnTo>
                      <a:pt x="355" y="13"/>
                    </a:lnTo>
                    <a:lnTo>
                      <a:pt x="353" y="12"/>
                    </a:lnTo>
                    <a:lnTo>
                      <a:pt x="349" y="6"/>
                    </a:lnTo>
                    <a:lnTo>
                      <a:pt x="347" y="0"/>
                    </a:lnTo>
                    <a:lnTo>
                      <a:pt x="342" y="0"/>
                    </a:lnTo>
                    <a:lnTo>
                      <a:pt x="338" y="0"/>
                    </a:lnTo>
                    <a:lnTo>
                      <a:pt x="332" y="0"/>
                    </a:lnTo>
                    <a:lnTo>
                      <a:pt x="328" y="0"/>
                    </a:lnTo>
                    <a:lnTo>
                      <a:pt x="322" y="6"/>
                    </a:lnTo>
                    <a:lnTo>
                      <a:pt x="319" y="12"/>
                    </a:lnTo>
                    <a:lnTo>
                      <a:pt x="319" y="21"/>
                    </a:lnTo>
                    <a:lnTo>
                      <a:pt x="319" y="31"/>
                    </a:lnTo>
                    <a:lnTo>
                      <a:pt x="313" y="31"/>
                    </a:lnTo>
                    <a:lnTo>
                      <a:pt x="309" y="31"/>
                    </a:lnTo>
                    <a:lnTo>
                      <a:pt x="303" y="31"/>
                    </a:lnTo>
                    <a:lnTo>
                      <a:pt x="299" y="31"/>
                    </a:lnTo>
                    <a:lnTo>
                      <a:pt x="299" y="35"/>
                    </a:lnTo>
                    <a:lnTo>
                      <a:pt x="299" y="40"/>
                    </a:lnTo>
                    <a:lnTo>
                      <a:pt x="294" y="40"/>
                    </a:lnTo>
                    <a:lnTo>
                      <a:pt x="290" y="40"/>
                    </a:lnTo>
                    <a:lnTo>
                      <a:pt x="284" y="40"/>
                    </a:lnTo>
                    <a:lnTo>
                      <a:pt x="280" y="40"/>
                    </a:lnTo>
                    <a:lnTo>
                      <a:pt x="275" y="44"/>
                    </a:lnTo>
                    <a:lnTo>
                      <a:pt x="271" y="50"/>
                    </a:lnTo>
                    <a:lnTo>
                      <a:pt x="265" y="54"/>
                    </a:lnTo>
                    <a:lnTo>
                      <a:pt x="261" y="59"/>
                    </a:lnTo>
                    <a:lnTo>
                      <a:pt x="255" y="69"/>
                    </a:lnTo>
                    <a:lnTo>
                      <a:pt x="252" y="79"/>
                    </a:lnTo>
                    <a:lnTo>
                      <a:pt x="246" y="79"/>
                    </a:lnTo>
                    <a:lnTo>
                      <a:pt x="242" y="79"/>
                    </a:lnTo>
                    <a:lnTo>
                      <a:pt x="242" y="83"/>
                    </a:lnTo>
                    <a:lnTo>
                      <a:pt x="242" y="88"/>
                    </a:lnTo>
                    <a:lnTo>
                      <a:pt x="236" y="92"/>
                    </a:lnTo>
                    <a:lnTo>
                      <a:pt x="232" y="98"/>
                    </a:lnTo>
                    <a:lnTo>
                      <a:pt x="227" y="107"/>
                    </a:lnTo>
                    <a:lnTo>
                      <a:pt x="223" y="117"/>
                    </a:lnTo>
                    <a:lnTo>
                      <a:pt x="217" y="123"/>
                    </a:lnTo>
                    <a:lnTo>
                      <a:pt x="211" y="127"/>
                    </a:lnTo>
                    <a:lnTo>
                      <a:pt x="211" y="132"/>
                    </a:lnTo>
                    <a:lnTo>
                      <a:pt x="211" y="136"/>
                    </a:lnTo>
                    <a:lnTo>
                      <a:pt x="204" y="152"/>
                    </a:lnTo>
                    <a:lnTo>
                      <a:pt x="194" y="165"/>
                    </a:lnTo>
                    <a:lnTo>
                      <a:pt x="188" y="171"/>
                    </a:lnTo>
                    <a:lnTo>
                      <a:pt x="182" y="175"/>
                    </a:lnTo>
                    <a:lnTo>
                      <a:pt x="179" y="180"/>
                    </a:lnTo>
                    <a:lnTo>
                      <a:pt x="173" y="184"/>
                    </a:lnTo>
                    <a:lnTo>
                      <a:pt x="169" y="184"/>
                    </a:lnTo>
                    <a:lnTo>
                      <a:pt x="163" y="184"/>
                    </a:lnTo>
                    <a:lnTo>
                      <a:pt x="163" y="190"/>
                    </a:lnTo>
                    <a:lnTo>
                      <a:pt x="163" y="194"/>
                    </a:lnTo>
                    <a:lnTo>
                      <a:pt x="163" y="213"/>
                    </a:lnTo>
                    <a:lnTo>
                      <a:pt x="163" y="232"/>
                    </a:lnTo>
                    <a:lnTo>
                      <a:pt x="163" y="238"/>
                    </a:lnTo>
                    <a:lnTo>
                      <a:pt x="163" y="244"/>
                    </a:lnTo>
                    <a:lnTo>
                      <a:pt x="159" y="248"/>
                    </a:lnTo>
                    <a:lnTo>
                      <a:pt x="154" y="253"/>
                    </a:lnTo>
                    <a:lnTo>
                      <a:pt x="150" y="257"/>
                    </a:lnTo>
                    <a:lnTo>
                      <a:pt x="144" y="263"/>
                    </a:lnTo>
                    <a:lnTo>
                      <a:pt x="140" y="263"/>
                    </a:lnTo>
                    <a:lnTo>
                      <a:pt x="134" y="263"/>
                    </a:lnTo>
                    <a:lnTo>
                      <a:pt x="131" y="267"/>
                    </a:lnTo>
                    <a:lnTo>
                      <a:pt x="125" y="272"/>
                    </a:lnTo>
                    <a:lnTo>
                      <a:pt x="111" y="272"/>
                    </a:lnTo>
                    <a:lnTo>
                      <a:pt x="96" y="272"/>
                    </a:lnTo>
                    <a:lnTo>
                      <a:pt x="90" y="276"/>
                    </a:lnTo>
                    <a:lnTo>
                      <a:pt x="87" y="282"/>
                    </a:lnTo>
                    <a:lnTo>
                      <a:pt x="77" y="282"/>
                    </a:lnTo>
                    <a:lnTo>
                      <a:pt x="67" y="282"/>
                    </a:lnTo>
                    <a:lnTo>
                      <a:pt x="62" y="282"/>
                    </a:lnTo>
                    <a:lnTo>
                      <a:pt x="58" y="282"/>
                    </a:lnTo>
                    <a:lnTo>
                      <a:pt x="48" y="282"/>
                    </a:lnTo>
                    <a:lnTo>
                      <a:pt x="39" y="282"/>
                    </a:lnTo>
                    <a:lnTo>
                      <a:pt x="33" y="282"/>
                    </a:lnTo>
                    <a:lnTo>
                      <a:pt x="29" y="282"/>
                    </a:lnTo>
                    <a:lnTo>
                      <a:pt x="14" y="282"/>
                    </a:ln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4" y="295"/>
                    </a:lnTo>
                    <a:lnTo>
                      <a:pt x="10" y="301"/>
                    </a:lnTo>
                    <a:lnTo>
                      <a:pt x="10" y="305"/>
                    </a:lnTo>
                    <a:lnTo>
                      <a:pt x="10" y="311"/>
                    </a:lnTo>
                    <a:lnTo>
                      <a:pt x="14" y="311"/>
                    </a:lnTo>
                    <a:lnTo>
                      <a:pt x="19" y="311"/>
                    </a:lnTo>
                    <a:lnTo>
                      <a:pt x="29" y="305"/>
                    </a:lnTo>
                    <a:lnTo>
                      <a:pt x="39" y="301"/>
                    </a:lnTo>
                    <a:lnTo>
                      <a:pt x="52" y="305"/>
                    </a:lnTo>
                    <a:lnTo>
                      <a:pt x="67" y="311"/>
                    </a:lnTo>
                    <a:lnTo>
                      <a:pt x="71" y="311"/>
                    </a:lnTo>
                    <a:lnTo>
                      <a:pt x="77" y="311"/>
                    </a:lnTo>
                    <a:lnTo>
                      <a:pt x="81" y="315"/>
                    </a:lnTo>
                    <a:lnTo>
                      <a:pt x="87" y="320"/>
                    </a:lnTo>
                    <a:lnTo>
                      <a:pt x="81" y="330"/>
                    </a:lnTo>
                    <a:lnTo>
                      <a:pt x="77" y="340"/>
                    </a:lnTo>
                    <a:lnTo>
                      <a:pt x="71" y="340"/>
                    </a:lnTo>
                    <a:lnTo>
                      <a:pt x="67" y="340"/>
                    </a:lnTo>
                    <a:lnTo>
                      <a:pt x="65" y="355"/>
                    </a:lnTo>
                    <a:lnTo>
                      <a:pt x="67" y="366"/>
                    </a:lnTo>
                    <a:lnTo>
                      <a:pt x="67" y="370"/>
                    </a:lnTo>
                    <a:lnTo>
                      <a:pt x="65" y="374"/>
                    </a:lnTo>
                    <a:lnTo>
                      <a:pt x="63" y="380"/>
                    </a:lnTo>
                    <a:lnTo>
                      <a:pt x="65" y="384"/>
                    </a:lnTo>
                    <a:lnTo>
                      <a:pt x="69" y="388"/>
                    </a:lnTo>
                    <a:lnTo>
                      <a:pt x="67" y="391"/>
                    </a:lnTo>
                    <a:lnTo>
                      <a:pt x="65" y="395"/>
                    </a:lnTo>
                    <a:lnTo>
                      <a:pt x="62" y="397"/>
                    </a:lnTo>
                    <a:lnTo>
                      <a:pt x="58" y="401"/>
                    </a:lnTo>
                    <a:lnTo>
                      <a:pt x="56" y="405"/>
                    </a:lnTo>
                    <a:lnTo>
                      <a:pt x="58" y="411"/>
                    </a:lnTo>
                    <a:lnTo>
                      <a:pt x="65" y="416"/>
                    </a:lnTo>
                    <a:lnTo>
                      <a:pt x="58" y="420"/>
                    </a:lnTo>
                    <a:lnTo>
                      <a:pt x="52" y="426"/>
                    </a:lnTo>
                    <a:lnTo>
                      <a:pt x="60" y="432"/>
                    </a:lnTo>
                    <a:lnTo>
                      <a:pt x="73" y="437"/>
                    </a:lnTo>
                    <a:lnTo>
                      <a:pt x="77" y="439"/>
                    </a:lnTo>
                    <a:lnTo>
                      <a:pt x="81" y="443"/>
                    </a:lnTo>
                    <a:lnTo>
                      <a:pt x="88" y="443"/>
                    </a:lnTo>
                    <a:lnTo>
                      <a:pt x="96" y="445"/>
                    </a:lnTo>
                    <a:lnTo>
                      <a:pt x="100" y="443"/>
                    </a:lnTo>
                    <a:lnTo>
                      <a:pt x="106" y="443"/>
                    </a:lnTo>
                    <a:lnTo>
                      <a:pt x="108" y="439"/>
                    </a:lnTo>
                    <a:lnTo>
                      <a:pt x="110" y="436"/>
                    </a:lnTo>
                    <a:lnTo>
                      <a:pt x="115" y="436"/>
                    </a:lnTo>
                    <a:lnTo>
                      <a:pt x="119" y="436"/>
                    </a:lnTo>
                    <a:lnTo>
                      <a:pt x="127" y="443"/>
                    </a:lnTo>
                    <a:lnTo>
                      <a:pt x="134" y="451"/>
                    </a:lnTo>
                    <a:lnTo>
                      <a:pt x="144" y="459"/>
                    </a:lnTo>
                    <a:lnTo>
                      <a:pt x="152" y="466"/>
                    </a:lnTo>
                    <a:lnTo>
                      <a:pt x="156" y="470"/>
                    </a:lnTo>
                    <a:lnTo>
                      <a:pt x="156" y="474"/>
                    </a:lnTo>
                    <a:lnTo>
                      <a:pt x="152" y="482"/>
                    </a:lnTo>
                    <a:lnTo>
                      <a:pt x="148" y="487"/>
                    </a:lnTo>
                    <a:lnTo>
                      <a:pt x="148" y="491"/>
                    </a:lnTo>
                    <a:lnTo>
                      <a:pt x="148" y="493"/>
                    </a:lnTo>
                    <a:lnTo>
                      <a:pt x="146" y="499"/>
                    </a:lnTo>
                    <a:lnTo>
                      <a:pt x="146" y="503"/>
                    </a:lnTo>
                    <a:lnTo>
                      <a:pt x="150" y="508"/>
                    </a:lnTo>
                    <a:lnTo>
                      <a:pt x="157" y="510"/>
                    </a:lnTo>
                    <a:lnTo>
                      <a:pt x="167" y="512"/>
                    </a:lnTo>
                    <a:lnTo>
                      <a:pt x="179" y="510"/>
                    </a:lnTo>
                    <a:lnTo>
                      <a:pt x="181" y="507"/>
                    </a:lnTo>
                    <a:lnTo>
                      <a:pt x="182" y="503"/>
                    </a:lnTo>
                    <a:lnTo>
                      <a:pt x="188" y="499"/>
                    </a:lnTo>
                    <a:lnTo>
                      <a:pt x="194" y="493"/>
                    </a:lnTo>
                    <a:lnTo>
                      <a:pt x="211" y="493"/>
                    </a:lnTo>
                    <a:lnTo>
                      <a:pt x="221" y="495"/>
                    </a:lnTo>
                    <a:lnTo>
                      <a:pt x="227" y="499"/>
                    </a:lnTo>
                    <a:lnTo>
                      <a:pt x="236" y="505"/>
                    </a:lnTo>
                    <a:lnTo>
                      <a:pt x="246" y="505"/>
                    </a:lnTo>
                    <a:lnTo>
                      <a:pt x="255" y="505"/>
                    </a:lnTo>
                    <a:lnTo>
                      <a:pt x="257" y="501"/>
                    </a:lnTo>
                    <a:lnTo>
                      <a:pt x="261" y="499"/>
                    </a:lnTo>
                    <a:lnTo>
                      <a:pt x="263" y="491"/>
                    </a:lnTo>
                    <a:lnTo>
                      <a:pt x="265" y="485"/>
                    </a:lnTo>
                    <a:lnTo>
                      <a:pt x="267" y="482"/>
                    </a:lnTo>
                    <a:lnTo>
                      <a:pt x="271" y="480"/>
                    </a:lnTo>
                    <a:lnTo>
                      <a:pt x="273" y="478"/>
                    </a:lnTo>
                    <a:lnTo>
                      <a:pt x="275" y="476"/>
                    </a:lnTo>
                    <a:lnTo>
                      <a:pt x="278" y="472"/>
                    </a:lnTo>
                    <a:lnTo>
                      <a:pt x="280" y="470"/>
                    </a:lnTo>
                    <a:lnTo>
                      <a:pt x="282" y="462"/>
                    </a:lnTo>
                    <a:lnTo>
                      <a:pt x="284" y="455"/>
                    </a:lnTo>
                    <a:lnTo>
                      <a:pt x="286" y="453"/>
                    </a:lnTo>
                    <a:lnTo>
                      <a:pt x="290" y="451"/>
                    </a:lnTo>
                    <a:lnTo>
                      <a:pt x="292" y="449"/>
                    </a:lnTo>
                    <a:lnTo>
                      <a:pt x="294" y="447"/>
                    </a:lnTo>
                    <a:lnTo>
                      <a:pt x="296" y="443"/>
                    </a:lnTo>
                    <a:lnTo>
                      <a:pt x="299" y="441"/>
                    </a:lnTo>
                    <a:lnTo>
                      <a:pt x="296" y="439"/>
                    </a:lnTo>
                    <a:lnTo>
                      <a:pt x="294" y="436"/>
                    </a:lnTo>
                    <a:lnTo>
                      <a:pt x="292" y="434"/>
                    </a:lnTo>
                    <a:lnTo>
                      <a:pt x="290" y="432"/>
                    </a:lnTo>
                    <a:lnTo>
                      <a:pt x="286" y="428"/>
                    </a:lnTo>
                    <a:lnTo>
                      <a:pt x="284" y="426"/>
                    </a:lnTo>
                    <a:lnTo>
                      <a:pt x="282" y="416"/>
                    </a:lnTo>
                    <a:lnTo>
                      <a:pt x="280" y="407"/>
                    </a:lnTo>
                    <a:lnTo>
                      <a:pt x="280" y="403"/>
                    </a:lnTo>
                    <a:lnTo>
                      <a:pt x="280" y="397"/>
                    </a:lnTo>
                    <a:lnTo>
                      <a:pt x="284" y="386"/>
                    </a:lnTo>
                    <a:lnTo>
                      <a:pt x="296" y="365"/>
                    </a:lnTo>
                    <a:lnTo>
                      <a:pt x="307" y="342"/>
                    </a:lnTo>
                    <a:lnTo>
                      <a:pt x="311" y="33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" name="Freeform 77"/>
              <p:cNvSpPr>
                <a:spLocks/>
              </p:cNvSpPr>
              <p:nvPr/>
            </p:nvSpPr>
            <p:spPr bwMode="auto">
              <a:xfrm>
                <a:off x="2316215" y="3158291"/>
                <a:ext cx="748577" cy="707213"/>
              </a:xfrm>
              <a:custGeom>
                <a:avLst/>
                <a:gdLst>
                  <a:gd name="T0" fmla="*/ 2147483647 w 570"/>
                  <a:gd name="T1" fmla="*/ 2147483647 h 561"/>
                  <a:gd name="T2" fmla="*/ 2147483647 w 570"/>
                  <a:gd name="T3" fmla="*/ 2147483647 h 561"/>
                  <a:gd name="T4" fmla="*/ 2147483647 w 570"/>
                  <a:gd name="T5" fmla="*/ 2147483647 h 561"/>
                  <a:gd name="T6" fmla="*/ 2147483647 w 570"/>
                  <a:gd name="T7" fmla="*/ 2147483647 h 561"/>
                  <a:gd name="T8" fmla="*/ 2147483647 w 570"/>
                  <a:gd name="T9" fmla="*/ 2147483647 h 561"/>
                  <a:gd name="T10" fmla="*/ 2147483647 w 570"/>
                  <a:gd name="T11" fmla="*/ 2147483647 h 561"/>
                  <a:gd name="T12" fmla="*/ 2147483647 w 570"/>
                  <a:gd name="T13" fmla="*/ 2147483647 h 561"/>
                  <a:gd name="T14" fmla="*/ 2147483647 w 570"/>
                  <a:gd name="T15" fmla="*/ 2147483647 h 561"/>
                  <a:gd name="T16" fmla="*/ 2147483647 w 570"/>
                  <a:gd name="T17" fmla="*/ 2147483647 h 561"/>
                  <a:gd name="T18" fmla="*/ 2147483647 w 570"/>
                  <a:gd name="T19" fmla="*/ 2147483647 h 561"/>
                  <a:gd name="T20" fmla="*/ 2147483647 w 570"/>
                  <a:gd name="T21" fmla="*/ 2147483647 h 561"/>
                  <a:gd name="T22" fmla="*/ 2147483647 w 570"/>
                  <a:gd name="T23" fmla="*/ 2147483647 h 561"/>
                  <a:gd name="T24" fmla="*/ 2147483647 w 570"/>
                  <a:gd name="T25" fmla="*/ 2147483647 h 561"/>
                  <a:gd name="T26" fmla="*/ 2147483647 w 570"/>
                  <a:gd name="T27" fmla="*/ 2147483647 h 561"/>
                  <a:gd name="T28" fmla="*/ 2147483647 w 570"/>
                  <a:gd name="T29" fmla="*/ 2147483647 h 561"/>
                  <a:gd name="T30" fmla="*/ 2147483647 w 570"/>
                  <a:gd name="T31" fmla="*/ 2147483647 h 561"/>
                  <a:gd name="T32" fmla="*/ 2147483647 w 570"/>
                  <a:gd name="T33" fmla="*/ 2147483647 h 561"/>
                  <a:gd name="T34" fmla="*/ 2147483647 w 570"/>
                  <a:gd name="T35" fmla="*/ 2147483647 h 561"/>
                  <a:gd name="T36" fmla="*/ 2147483647 w 570"/>
                  <a:gd name="T37" fmla="*/ 2147483647 h 561"/>
                  <a:gd name="T38" fmla="*/ 2147483647 w 570"/>
                  <a:gd name="T39" fmla="*/ 2147483647 h 561"/>
                  <a:gd name="T40" fmla="*/ 2147483647 w 570"/>
                  <a:gd name="T41" fmla="*/ 2147483647 h 561"/>
                  <a:gd name="T42" fmla="*/ 2147483647 w 570"/>
                  <a:gd name="T43" fmla="*/ 2147483647 h 561"/>
                  <a:gd name="T44" fmla="*/ 2147483647 w 570"/>
                  <a:gd name="T45" fmla="*/ 2147483647 h 561"/>
                  <a:gd name="T46" fmla="*/ 2147483647 w 570"/>
                  <a:gd name="T47" fmla="*/ 2147483647 h 561"/>
                  <a:gd name="T48" fmla="*/ 2147483647 w 570"/>
                  <a:gd name="T49" fmla="*/ 2147483647 h 561"/>
                  <a:gd name="T50" fmla="*/ 2147483647 w 570"/>
                  <a:gd name="T51" fmla="*/ 2147483647 h 561"/>
                  <a:gd name="T52" fmla="*/ 2147483647 w 570"/>
                  <a:gd name="T53" fmla="*/ 2147483647 h 561"/>
                  <a:gd name="T54" fmla="*/ 2147483647 w 570"/>
                  <a:gd name="T55" fmla="*/ 2147483647 h 561"/>
                  <a:gd name="T56" fmla="*/ 2147483647 w 570"/>
                  <a:gd name="T57" fmla="*/ 2147483647 h 561"/>
                  <a:gd name="T58" fmla="*/ 2147483647 w 570"/>
                  <a:gd name="T59" fmla="*/ 2147483647 h 561"/>
                  <a:gd name="T60" fmla="*/ 2147483647 w 570"/>
                  <a:gd name="T61" fmla="*/ 2147483647 h 561"/>
                  <a:gd name="T62" fmla="*/ 2147483647 w 570"/>
                  <a:gd name="T63" fmla="*/ 2147483647 h 561"/>
                  <a:gd name="T64" fmla="*/ 2147483647 w 570"/>
                  <a:gd name="T65" fmla="*/ 2147483647 h 561"/>
                  <a:gd name="T66" fmla="*/ 2147483647 w 570"/>
                  <a:gd name="T67" fmla="*/ 2147483647 h 561"/>
                  <a:gd name="T68" fmla="*/ 2147483647 w 570"/>
                  <a:gd name="T69" fmla="*/ 2147483647 h 561"/>
                  <a:gd name="T70" fmla="*/ 2147483647 w 570"/>
                  <a:gd name="T71" fmla="*/ 2147483647 h 561"/>
                  <a:gd name="T72" fmla="*/ 2147483647 w 570"/>
                  <a:gd name="T73" fmla="*/ 2147483647 h 561"/>
                  <a:gd name="T74" fmla="*/ 2147483647 w 570"/>
                  <a:gd name="T75" fmla="*/ 2147483647 h 561"/>
                  <a:gd name="T76" fmla="*/ 2147483647 w 570"/>
                  <a:gd name="T77" fmla="*/ 2147483647 h 561"/>
                  <a:gd name="T78" fmla="*/ 2147483647 w 570"/>
                  <a:gd name="T79" fmla="*/ 2147483647 h 561"/>
                  <a:gd name="T80" fmla="*/ 2147483647 w 570"/>
                  <a:gd name="T81" fmla="*/ 2147483647 h 561"/>
                  <a:gd name="T82" fmla="*/ 2147483647 w 570"/>
                  <a:gd name="T83" fmla="*/ 2147483647 h 561"/>
                  <a:gd name="T84" fmla="*/ 2147483647 w 570"/>
                  <a:gd name="T85" fmla="*/ 2147483647 h 561"/>
                  <a:gd name="T86" fmla="*/ 2147483647 w 570"/>
                  <a:gd name="T87" fmla="*/ 2147483647 h 561"/>
                  <a:gd name="T88" fmla="*/ 2147483647 w 570"/>
                  <a:gd name="T89" fmla="*/ 2147483647 h 561"/>
                  <a:gd name="T90" fmla="*/ 2147483647 w 570"/>
                  <a:gd name="T91" fmla="*/ 2147483647 h 561"/>
                  <a:gd name="T92" fmla="*/ 2147483647 w 570"/>
                  <a:gd name="T93" fmla="*/ 2147483647 h 561"/>
                  <a:gd name="T94" fmla="*/ 2147483647 w 570"/>
                  <a:gd name="T95" fmla="*/ 2147483647 h 561"/>
                  <a:gd name="T96" fmla="*/ 2147483647 w 570"/>
                  <a:gd name="T97" fmla="*/ 2147483647 h 561"/>
                  <a:gd name="T98" fmla="*/ 2147483647 w 570"/>
                  <a:gd name="T99" fmla="*/ 2147483647 h 561"/>
                  <a:gd name="T100" fmla="*/ 2147483647 w 570"/>
                  <a:gd name="T101" fmla="*/ 2147483647 h 561"/>
                  <a:gd name="T102" fmla="*/ 2147483647 w 570"/>
                  <a:gd name="T103" fmla="*/ 2147483647 h 561"/>
                  <a:gd name="T104" fmla="*/ 2147483647 w 570"/>
                  <a:gd name="T105" fmla="*/ 2147483647 h 561"/>
                  <a:gd name="T106" fmla="*/ 2147483647 w 570"/>
                  <a:gd name="T107" fmla="*/ 2147483647 h 561"/>
                  <a:gd name="T108" fmla="*/ 2147483647 w 570"/>
                  <a:gd name="T109" fmla="*/ 2147483647 h 561"/>
                  <a:gd name="T110" fmla="*/ 2147483647 w 570"/>
                  <a:gd name="T111" fmla="*/ 2147483647 h 561"/>
                  <a:gd name="T112" fmla="*/ 2147483647 w 570"/>
                  <a:gd name="T113" fmla="*/ 2147483647 h 561"/>
                  <a:gd name="T114" fmla="*/ 2147483647 w 570"/>
                  <a:gd name="T115" fmla="*/ 2147483647 h 561"/>
                  <a:gd name="T116" fmla="*/ 2147483647 w 570"/>
                  <a:gd name="T117" fmla="*/ 2147483647 h 561"/>
                  <a:gd name="T118" fmla="*/ 2147483647 w 570"/>
                  <a:gd name="T119" fmla="*/ 2147483647 h 561"/>
                  <a:gd name="T120" fmla="*/ 2147483647 w 570"/>
                  <a:gd name="T121" fmla="*/ 2147483647 h 561"/>
                  <a:gd name="T122" fmla="*/ 2147483647 w 570"/>
                  <a:gd name="T123" fmla="*/ 2147483647 h 561"/>
                  <a:gd name="T124" fmla="*/ 2147483647 w 570"/>
                  <a:gd name="T125" fmla="*/ 2147483647 h 56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0"/>
                  <a:gd name="T190" fmla="*/ 0 h 561"/>
                  <a:gd name="T191" fmla="*/ 570 w 570"/>
                  <a:gd name="T192" fmla="*/ 561 h 56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0" h="561">
                    <a:moveTo>
                      <a:pt x="313" y="561"/>
                    </a:moveTo>
                    <a:lnTo>
                      <a:pt x="311" y="559"/>
                    </a:lnTo>
                    <a:lnTo>
                      <a:pt x="309" y="557"/>
                    </a:lnTo>
                    <a:lnTo>
                      <a:pt x="309" y="543"/>
                    </a:lnTo>
                    <a:lnTo>
                      <a:pt x="309" y="532"/>
                    </a:lnTo>
                    <a:lnTo>
                      <a:pt x="311" y="532"/>
                    </a:lnTo>
                    <a:lnTo>
                      <a:pt x="311" y="530"/>
                    </a:lnTo>
                    <a:lnTo>
                      <a:pt x="311" y="528"/>
                    </a:lnTo>
                    <a:lnTo>
                      <a:pt x="309" y="524"/>
                    </a:lnTo>
                    <a:lnTo>
                      <a:pt x="305" y="517"/>
                    </a:lnTo>
                    <a:lnTo>
                      <a:pt x="298" y="507"/>
                    </a:lnTo>
                    <a:lnTo>
                      <a:pt x="288" y="497"/>
                    </a:lnTo>
                    <a:lnTo>
                      <a:pt x="277" y="490"/>
                    </a:lnTo>
                    <a:lnTo>
                      <a:pt x="263" y="484"/>
                    </a:lnTo>
                    <a:lnTo>
                      <a:pt x="252" y="482"/>
                    </a:lnTo>
                    <a:lnTo>
                      <a:pt x="244" y="484"/>
                    </a:lnTo>
                    <a:lnTo>
                      <a:pt x="236" y="484"/>
                    </a:lnTo>
                    <a:lnTo>
                      <a:pt x="234" y="480"/>
                    </a:lnTo>
                    <a:lnTo>
                      <a:pt x="232" y="478"/>
                    </a:lnTo>
                    <a:lnTo>
                      <a:pt x="232" y="476"/>
                    </a:lnTo>
                    <a:lnTo>
                      <a:pt x="232" y="474"/>
                    </a:lnTo>
                    <a:lnTo>
                      <a:pt x="232" y="469"/>
                    </a:lnTo>
                    <a:lnTo>
                      <a:pt x="232" y="465"/>
                    </a:lnTo>
                    <a:lnTo>
                      <a:pt x="227" y="459"/>
                    </a:lnTo>
                    <a:lnTo>
                      <a:pt x="223" y="455"/>
                    </a:lnTo>
                    <a:lnTo>
                      <a:pt x="217" y="449"/>
                    </a:lnTo>
                    <a:lnTo>
                      <a:pt x="211" y="446"/>
                    </a:lnTo>
                    <a:lnTo>
                      <a:pt x="208" y="446"/>
                    </a:lnTo>
                    <a:lnTo>
                      <a:pt x="202" y="446"/>
                    </a:lnTo>
                    <a:lnTo>
                      <a:pt x="179" y="446"/>
                    </a:lnTo>
                    <a:lnTo>
                      <a:pt x="154" y="446"/>
                    </a:lnTo>
                    <a:lnTo>
                      <a:pt x="146" y="440"/>
                    </a:lnTo>
                    <a:lnTo>
                      <a:pt x="140" y="436"/>
                    </a:lnTo>
                    <a:lnTo>
                      <a:pt x="137" y="432"/>
                    </a:lnTo>
                    <a:lnTo>
                      <a:pt x="135" y="430"/>
                    </a:lnTo>
                    <a:lnTo>
                      <a:pt x="133" y="428"/>
                    </a:lnTo>
                    <a:lnTo>
                      <a:pt x="131" y="424"/>
                    </a:lnTo>
                    <a:lnTo>
                      <a:pt x="127" y="423"/>
                    </a:lnTo>
                    <a:lnTo>
                      <a:pt x="125" y="421"/>
                    </a:lnTo>
                    <a:lnTo>
                      <a:pt x="117" y="419"/>
                    </a:lnTo>
                    <a:lnTo>
                      <a:pt x="112" y="415"/>
                    </a:lnTo>
                    <a:lnTo>
                      <a:pt x="108" y="413"/>
                    </a:lnTo>
                    <a:lnTo>
                      <a:pt x="106" y="411"/>
                    </a:lnTo>
                    <a:lnTo>
                      <a:pt x="104" y="409"/>
                    </a:lnTo>
                    <a:lnTo>
                      <a:pt x="102" y="407"/>
                    </a:lnTo>
                    <a:lnTo>
                      <a:pt x="98" y="403"/>
                    </a:lnTo>
                    <a:lnTo>
                      <a:pt x="96" y="401"/>
                    </a:lnTo>
                    <a:lnTo>
                      <a:pt x="85" y="400"/>
                    </a:lnTo>
                    <a:lnTo>
                      <a:pt x="71" y="396"/>
                    </a:lnTo>
                    <a:lnTo>
                      <a:pt x="69" y="394"/>
                    </a:lnTo>
                    <a:lnTo>
                      <a:pt x="67" y="392"/>
                    </a:lnTo>
                    <a:lnTo>
                      <a:pt x="64" y="388"/>
                    </a:lnTo>
                    <a:lnTo>
                      <a:pt x="62" y="386"/>
                    </a:lnTo>
                    <a:lnTo>
                      <a:pt x="60" y="384"/>
                    </a:lnTo>
                    <a:lnTo>
                      <a:pt x="58" y="382"/>
                    </a:lnTo>
                    <a:lnTo>
                      <a:pt x="58" y="375"/>
                    </a:lnTo>
                    <a:lnTo>
                      <a:pt x="58" y="367"/>
                    </a:lnTo>
                    <a:lnTo>
                      <a:pt x="44" y="363"/>
                    </a:lnTo>
                    <a:lnTo>
                      <a:pt x="33" y="357"/>
                    </a:lnTo>
                    <a:lnTo>
                      <a:pt x="31" y="355"/>
                    </a:lnTo>
                    <a:lnTo>
                      <a:pt x="29" y="354"/>
                    </a:lnTo>
                    <a:lnTo>
                      <a:pt x="25" y="350"/>
                    </a:lnTo>
                    <a:lnTo>
                      <a:pt x="23" y="348"/>
                    </a:lnTo>
                    <a:lnTo>
                      <a:pt x="21" y="346"/>
                    </a:lnTo>
                    <a:lnTo>
                      <a:pt x="20" y="344"/>
                    </a:lnTo>
                    <a:lnTo>
                      <a:pt x="16" y="340"/>
                    </a:lnTo>
                    <a:lnTo>
                      <a:pt x="14" y="338"/>
                    </a:lnTo>
                    <a:lnTo>
                      <a:pt x="12" y="336"/>
                    </a:lnTo>
                    <a:lnTo>
                      <a:pt x="10" y="334"/>
                    </a:lnTo>
                    <a:lnTo>
                      <a:pt x="6" y="330"/>
                    </a:lnTo>
                    <a:lnTo>
                      <a:pt x="4" y="329"/>
                    </a:lnTo>
                    <a:lnTo>
                      <a:pt x="2" y="327"/>
                    </a:lnTo>
                    <a:lnTo>
                      <a:pt x="0" y="325"/>
                    </a:lnTo>
                    <a:lnTo>
                      <a:pt x="0" y="309"/>
                    </a:lnTo>
                    <a:lnTo>
                      <a:pt x="0" y="296"/>
                    </a:lnTo>
                    <a:lnTo>
                      <a:pt x="2" y="292"/>
                    </a:lnTo>
                    <a:lnTo>
                      <a:pt x="4" y="290"/>
                    </a:lnTo>
                    <a:lnTo>
                      <a:pt x="6" y="283"/>
                    </a:lnTo>
                    <a:lnTo>
                      <a:pt x="10" y="275"/>
                    </a:lnTo>
                    <a:lnTo>
                      <a:pt x="12" y="273"/>
                    </a:lnTo>
                    <a:lnTo>
                      <a:pt x="14" y="271"/>
                    </a:lnTo>
                    <a:lnTo>
                      <a:pt x="21" y="254"/>
                    </a:lnTo>
                    <a:lnTo>
                      <a:pt x="29" y="236"/>
                    </a:lnTo>
                    <a:lnTo>
                      <a:pt x="31" y="235"/>
                    </a:lnTo>
                    <a:lnTo>
                      <a:pt x="33" y="233"/>
                    </a:lnTo>
                    <a:lnTo>
                      <a:pt x="35" y="225"/>
                    </a:lnTo>
                    <a:lnTo>
                      <a:pt x="39" y="217"/>
                    </a:lnTo>
                    <a:lnTo>
                      <a:pt x="41" y="215"/>
                    </a:lnTo>
                    <a:lnTo>
                      <a:pt x="43" y="213"/>
                    </a:lnTo>
                    <a:lnTo>
                      <a:pt x="46" y="210"/>
                    </a:lnTo>
                    <a:lnTo>
                      <a:pt x="48" y="208"/>
                    </a:lnTo>
                    <a:lnTo>
                      <a:pt x="50" y="206"/>
                    </a:lnTo>
                    <a:lnTo>
                      <a:pt x="52" y="204"/>
                    </a:lnTo>
                    <a:lnTo>
                      <a:pt x="54" y="196"/>
                    </a:lnTo>
                    <a:lnTo>
                      <a:pt x="58" y="188"/>
                    </a:lnTo>
                    <a:lnTo>
                      <a:pt x="60" y="187"/>
                    </a:lnTo>
                    <a:lnTo>
                      <a:pt x="62" y="183"/>
                    </a:lnTo>
                    <a:lnTo>
                      <a:pt x="64" y="181"/>
                    </a:lnTo>
                    <a:lnTo>
                      <a:pt x="67" y="179"/>
                    </a:lnTo>
                    <a:lnTo>
                      <a:pt x="69" y="177"/>
                    </a:lnTo>
                    <a:lnTo>
                      <a:pt x="71" y="175"/>
                    </a:lnTo>
                    <a:lnTo>
                      <a:pt x="71" y="169"/>
                    </a:lnTo>
                    <a:lnTo>
                      <a:pt x="71" y="164"/>
                    </a:lnTo>
                    <a:lnTo>
                      <a:pt x="69" y="162"/>
                    </a:lnTo>
                    <a:lnTo>
                      <a:pt x="67" y="160"/>
                    </a:lnTo>
                    <a:lnTo>
                      <a:pt x="64" y="156"/>
                    </a:lnTo>
                    <a:lnTo>
                      <a:pt x="62" y="154"/>
                    </a:lnTo>
                    <a:lnTo>
                      <a:pt x="60" y="152"/>
                    </a:lnTo>
                    <a:lnTo>
                      <a:pt x="58" y="150"/>
                    </a:lnTo>
                    <a:lnTo>
                      <a:pt x="58" y="142"/>
                    </a:lnTo>
                    <a:lnTo>
                      <a:pt x="58" y="135"/>
                    </a:lnTo>
                    <a:lnTo>
                      <a:pt x="62" y="131"/>
                    </a:lnTo>
                    <a:lnTo>
                      <a:pt x="67" y="125"/>
                    </a:lnTo>
                    <a:lnTo>
                      <a:pt x="71" y="102"/>
                    </a:lnTo>
                    <a:lnTo>
                      <a:pt x="77" y="77"/>
                    </a:lnTo>
                    <a:lnTo>
                      <a:pt x="87" y="77"/>
                    </a:lnTo>
                    <a:lnTo>
                      <a:pt x="96" y="77"/>
                    </a:lnTo>
                    <a:lnTo>
                      <a:pt x="96" y="83"/>
                    </a:lnTo>
                    <a:lnTo>
                      <a:pt x="96" y="87"/>
                    </a:lnTo>
                    <a:lnTo>
                      <a:pt x="90" y="93"/>
                    </a:lnTo>
                    <a:lnTo>
                      <a:pt x="87" y="96"/>
                    </a:lnTo>
                    <a:lnTo>
                      <a:pt x="87" y="100"/>
                    </a:lnTo>
                    <a:lnTo>
                      <a:pt x="87" y="106"/>
                    </a:lnTo>
                    <a:lnTo>
                      <a:pt x="87" y="112"/>
                    </a:lnTo>
                    <a:lnTo>
                      <a:pt x="87" y="116"/>
                    </a:lnTo>
                    <a:lnTo>
                      <a:pt x="87" y="121"/>
                    </a:lnTo>
                    <a:lnTo>
                      <a:pt x="87" y="125"/>
                    </a:lnTo>
                    <a:lnTo>
                      <a:pt x="90" y="131"/>
                    </a:lnTo>
                    <a:lnTo>
                      <a:pt x="96" y="135"/>
                    </a:lnTo>
                    <a:lnTo>
                      <a:pt x="100" y="131"/>
                    </a:lnTo>
                    <a:lnTo>
                      <a:pt x="106" y="125"/>
                    </a:lnTo>
                    <a:lnTo>
                      <a:pt x="110" y="121"/>
                    </a:lnTo>
                    <a:lnTo>
                      <a:pt x="115" y="116"/>
                    </a:lnTo>
                    <a:lnTo>
                      <a:pt x="115" y="112"/>
                    </a:lnTo>
                    <a:lnTo>
                      <a:pt x="115" y="106"/>
                    </a:lnTo>
                    <a:lnTo>
                      <a:pt x="115" y="100"/>
                    </a:lnTo>
                    <a:lnTo>
                      <a:pt x="115" y="96"/>
                    </a:lnTo>
                    <a:lnTo>
                      <a:pt x="115" y="93"/>
                    </a:lnTo>
                    <a:lnTo>
                      <a:pt x="115" y="87"/>
                    </a:lnTo>
                    <a:lnTo>
                      <a:pt x="115" y="83"/>
                    </a:lnTo>
                    <a:lnTo>
                      <a:pt x="115" y="77"/>
                    </a:lnTo>
                    <a:lnTo>
                      <a:pt x="119" y="77"/>
                    </a:lnTo>
                    <a:lnTo>
                      <a:pt x="125" y="77"/>
                    </a:lnTo>
                    <a:lnTo>
                      <a:pt x="131" y="83"/>
                    </a:lnTo>
                    <a:lnTo>
                      <a:pt x="135" y="87"/>
                    </a:lnTo>
                    <a:lnTo>
                      <a:pt x="135" y="93"/>
                    </a:lnTo>
                    <a:lnTo>
                      <a:pt x="135" y="96"/>
                    </a:lnTo>
                    <a:lnTo>
                      <a:pt x="154" y="96"/>
                    </a:lnTo>
                    <a:lnTo>
                      <a:pt x="173" y="96"/>
                    </a:lnTo>
                    <a:lnTo>
                      <a:pt x="173" y="93"/>
                    </a:lnTo>
                    <a:lnTo>
                      <a:pt x="173" y="87"/>
                    </a:lnTo>
                    <a:lnTo>
                      <a:pt x="179" y="87"/>
                    </a:lnTo>
                    <a:lnTo>
                      <a:pt x="183" y="87"/>
                    </a:lnTo>
                    <a:lnTo>
                      <a:pt x="179" y="77"/>
                    </a:lnTo>
                    <a:lnTo>
                      <a:pt x="173" y="68"/>
                    </a:lnTo>
                    <a:lnTo>
                      <a:pt x="169" y="62"/>
                    </a:lnTo>
                    <a:lnTo>
                      <a:pt x="163" y="58"/>
                    </a:lnTo>
                    <a:lnTo>
                      <a:pt x="163" y="39"/>
                    </a:lnTo>
                    <a:lnTo>
                      <a:pt x="163" y="20"/>
                    </a:lnTo>
                    <a:lnTo>
                      <a:pt x="169" y="20"/>
                    </a:lnTo>
                    <a:lnTo>
                      <a:pt x="173" y="20"/>
                    </a:lnTo>
                    <a:lnTo>
                      <a:pt x="179" y="14"/>
                    </a:lnTo>
                    <a:lnTo>
                      <a:pt x="183" y="10"/>
                    </a:lnTo>
                    <a:lnTo>
                      <a:pt x="183" y="4"/>
                    </a:lnTo>
                    <a:lnTo>
                      <a:pt x="183" y="0"/>
                    </a:lnTo>
                    <a:lnTo>
                      <a:pt x="188" y="0"/>
                    </a:lnTo>
                    <a:lnTo>
                      <a:pt x="194" y="0"/>
                    </a:lnTo>
                    <a:lnTo>
                      <a:pt x="198" y="4"/>
                    </a:lnTo>
                    <a:lnTo>
                      <a:pt x="202" y="10"/>
                    </a:lnTo>
                    <a:lnTo>
                      <a:pt x="208" y="14"/>
                    </a:lnTo>
                    <a:lnTo>
                      <a:pt x="211" y="20"/>
                    </a:lnTo>
                    <a:lnTo>
                      <a:pt x="211" y="23"/>
                    </a:lnTo>
                    <a:lnTo>
                      <a:pt x="211" y="29"/>
                    </a:lnTo>
                    <a:lnTo>
                      <a:pt x="206" y="33"/>
                    </a:lnTo>
                    <a:lnTo>
                      <a:pt x="202" y="37"/>
                    </a:lnTo>
                    <a:lnTo>
                      <a:pt x="200" y="45"/>
                    </a:lnTo>
                    <a:lnTo>
                      <a:pt x="198" y="58"/>
                    </a:lnTo>
                    <a:lnTo>
                      <a:pt x="206" y="62"/>
                    </a:lnTo>
                    <a:lnTo>
                      <a:pt x="211" y="68"/>
                    </a:lnTo>
                    <a:lnTo>
                      <a:pt x="217" y="71"/>
                    </a:lnTo>
                    <a:lnTo>
                      <a:pt x="223" y="77"/>
                    </a:lnTo>
                    <a:lnTo>
                      <a:pt x="227" y="77"/>
                    </a:lnTo>
                    <a:lnTo>
                      <a:pt x="232" y="77"/>
                    </a:lnTo>
                    <a:lnTo>
                      <a:pt x="236" y="87"/>
                    </a:lnTo>
                    <a:lnTo>
                      <a:pt x="242" y="96"/>
                    </a:lnTo>
                    <a:lnTo>
                      <a:pt x="246" y="100"/>
                    </a:lnTo>
                    <a:lnTo>
                      <a:pt x="252" y="106"/>
                    </a:lnTo>
                    <a:lnTo>
                      <a:pt x="252" y="118"/>
                    </a:lnTo>
                    <a:lnTo>
                      <a:pt x="252" y="123"/>
                    </a:lnTo>
                    <a:lnTo>
                      <a:pt x="256" y="125"/>
                    </a:lnTo>
                    <a:lnTo>
                      <a:pt x="261" y="125"/>
                    </a:lnTo>
                    <a:lnTo>
                      <a:pt x="261" y="116"/>
                    </a:lnTo>
                    <a:lnTo>
                      <a:pt x="261" y="106"/>
                    </a:lnTo>
                    <a:lnTo>
                      <a:pt x="265" y="100"/>
                    </a:lnTo>
                    <a:lnTo>
                      <a:pt x="271" y="96"/>
                    </a:lnTo>
                    <a:lnTo>
                      <a:pt x="275" y="96"/>
                    </a:lnTo>
                    <a:lnTo>
                      <a:pt x="280" y="96"/>
                    </a:lnTo>
                    <a:lnTo>
                      <a:pt x="280" y="100"/>
                    </a:lnTo>
                    <a:lnTo>
                      <a:pt x="280" y="106"/>
                    </a:lnTo>
                    <a:lnTo>
                      <a:pt x="280" y="112"/>
                    </a:lnTo>
                    <a:lnTo>
                      <a:pt x="280" y="116"/>
                    </a:lnTo>
                    <a:lnTo>
                      <a:pt x="275" y="121"/>
                    </a:lnTo>
                    <a:lnTo>
                      <a:pt x="271" y="125"/>
                    </a:lnTo>
                    <a:lnTo>
                      <a:pt x="275" y="131"/>
                    </a:lnTo>
                    <a:lnTo>
                      <a:pt x="280" y="135"/>
                    </a:lnTo>
                    <a:lnTo>
                      <a:pt x="284" y="135"/>
                    </a:lnTo>
                    <a:lnTo>
                      <a:pt x="290" y="135"/>
                    </a:lnTo>
                    <a:lnTo>
                      <a:pt x="294" y="131"/>
                    </a:lnTo>
                    <a:lnTo>
                      <a:pt x="300" y="125"/>
                    </a:lnTo>
                    <a:lnTo>
                      <a:pt x="300" y="121"/>
                    </a:lnTo>
                    <a:lnTo>
                      <a:pt x="300" y="116"/>
                    </a:lnTo>
                    <a:lnTo>
                      <a:pt x="300" y="112"/>
                    </a:lnTo>
                    <a:lnTo>
                      <a:pt x="300" y="106"/>
                    </a:lnTo>
                    <a:lnTo>
                      <a:pt x="300" y="100"/>
                    </a:lnTo>
                    <a:lnTo>
                      <a:pt x="300" y="96"/>
                    </a:lnTo>
                    <a:lnTo>
                      <a:pt x="303" y="93"/>
                    </a:lnTo>
                    <a:lnTo>
                      <a:pt x="309" y="87"/>
                    </a:lnTo>
                    <a:lnTo>
                      <a:pt x="309" y="83"/>
                    </a:lnTo>
                    <a:lnTo>
                      <a:pt x="309" y="77"/>
                    </a:lnTo>
                    <a:lnTo>
                      <a:pt x="309" y="71"/>
                    </a:lnTo>
                    <a:lnTo>
                      <a:pt x="309" y="68"/>
                    </a:lnTo>
                    <a:lnTo>
                      <a:pt x="309" y="62"/>
                    </a:lnTo>
                    <a:lnTo>
                      <a:pt x="309" y="58"/>
                    </a:lnTo>
                    <a:lnTo>
                      <a:pt x="323" y="58"/>
                    </a:lnTo>
                    <a:lnTo>
                      <a:pt x="338" y="58"/>
                    </a:lnTo>
                    <a:lnTo>
                      <a:pt x="338" y="68"/>
                    </a:lnTo>
                    <a:lnTo>
                      <a:pt x="338" y="77"/>
                    </a:lnTo>
                    <a:lnTo>
                      <a:pt x="338" y="83"/>
                    </a:lnTo>
                    <a:lnTo>
                      <a:pt x="338" y="87"/>
                    </a:lnTo>
                    <a:lnTo>
                      <a:pt x="338" y="93"/>
                    </a:lnTo>
                    <a:lnTo>
                      <a:pt x="338" y="96"/>
                    </a:lnTo>
                    <a:lnTo>
                      <a:pt x="332" y="100"/>
                    </a:lnTo>
                    <a:lnTo>
                      <a:pt x="328" y="106"/>
                    </a:lnTo>
                    <a:lnTo>
                      <a:pt x="328" y="112"/>
                    </a:lnTo>
                    <a:lnTo>
                      <a:pt x="328" y="116"/>
                    </a:lnTo>
                    <a:lnTo>
                      <a:pt x="328" y="121"/>
                    </a:lnTo>
                    <a:lnTo>
                      <a:pt x="328" y="125"/>
                    </a:lnTo>
                    <a:lnTo>
                      <a:pt x="332" y="131"/>
                    </a:lnTo>
                    <a:lnTo>
                      <a:pt x="338" y="135"/>
                    </a:lnTo>
                    <a:lnTo>
                      <a:pt x="342" y="135"/>
                    </a:lnTo>
                    <a:lnTo>
                      <a:pt x="348" y="135"/>
                    </a:lnTo>
                    <a:lnTo>
                      <a:pt x="351" y="131"/>
                    </a:lnTo>
                    <a:lnTo>
                      <a:pt x="357" y="125"/>
                    </a:lnTo>
                    <a:lnTo>
                      <a:pt x="357" y="116"/>
                    </a:lnTo>
                    <a:lnTo>
                      <a:pt x="357" y="106"/>
                    </a:lnTo>
                    <a:lnTo>
                      <a:pt x="357" y="100"/>
                    </a:lnTo>
                    <a:lnTo>
                      <a:pt x="357" y="96"/>
                    </a:lnTo>
                    <a:lnTo>
                      <a:pt x="357" y="93"/>
                    </a:lnTo>
                    <a:lnTo>
                      <a:pt x="357" y="87"/>
                    </a:lnTo>
                    <a:lnTo>
                      <a:pt x="363" y="87"/>
                    </a:lnTo>
                    <a:lnTo>
                      <a:pt x="367" y="87"/>
                    </a:lnTo>
                    <a:lnTo>
                      <a:pt x="367" y="102"/>
                    </a:lnTo>
                    <a:lnTo>
                      <a:pt x="367" y="116"/>
                    </a:lnTo>
                    <a:lnTo>
                      <a:pt x="373" y="121"/>
                    </a:lnTo>
                    <a:lnTo>
                      <a:pt x="376" y="125"/>
                    </a:lnTo>
                    <a:lnTo>
                      <a:pt x="382" y="131"/>
                    </a:lnTo>
                    <a:lnTo>
                      <a:pt x="386" y="135"/>
                    </a:lnTo>
                    <a:lnTo>
                      <a:pt x="401" y="135"/>
                    </a:lnTo>
                    <a:lnTo>
                      <a:pt x="415" y="135"/>
                    </a:lnTo>
                    <a:lnTo>
                      <a:pt x="421" y="131"/>
                    </a:lnTo>
                    <a:lnTo>
                      <a:pt x="426" y="125"/>
                    </a:lnTo>
                    <a:lnTo>
                      <a:pt x="430" y="121"/>
                    </a:lnTo>
                    <a:lnTo>
                      <a:pt x="434" y="116"/>
                    </a:lnTo>
                    <a:lnTo>
                      <a:pt x="434" y="112"/>
                    </a:lnTo>
                    <a:lnTo>
                      <a:pt x="434" y="106"/>
                    </a:lnTo>
                    <a:lnTo>
                      <a:pt x="434" y="100"/>
                    </a:lnTo>
                    <a:lnTo>
                      <a:pt x="434" y="96"/>
                    </a:lnTo>
                    <a:lnTo>
                      <a:pt x="444" y="93"/>
                    </a:lnTo>
                    <a:lnTo>
                      <a:pt x="455" y="87"/>
                    </a:lnTo>
                    <a:lnTo>
                      <a:pt x="459" y="87"/>
                    </a:lnTo>
                    <a:lnTo>
                      <a:pt x="465" y="87"/>
                    </a:lnTo>
                    <a:lnTo>
                      <a:pt x="465" y="93"/>
                    </a:lnTo>
                    <a:lnTo>
                      <a:pt x="465" y="96"/>
                    </a:lnTo>
                    <a:lnTo>
                      <a:pt x="465" y="106"/>
                    </a:lnTo>
                    <a:lnTo>
                      <a:pt x="465" y="116"/>
                    </a:lnTo>
                    <a:lnTo>
                      <a:pt x="459" y="121"/>
                    </a:lnTo>
                    <a:lnTo>
                      <a:pt x="455" y="125"/>
                    </a:lnTo>
                    <a:lnTo>
                      <a:pt x="459" y="131"/>
                    </a:lnTo>
                    <a:lnTo>
                      <a:pt x="465" y="135"/>
                    </a:lnTo>
                    <a:lnTo>
                      <a:pt x="468" y="135"/>
                    </a:lnTo>
                    <a:lnTo>
                      <a:pt x="472" y="135"/>
                    </a:lnTo>
                    <a:lnTo>
                      <a:pt x="478" y="135"/>
                    </a:lnTo>
                    <a:lnTo>
                      <a:pt x="484" y="135"/>
                    </a:lnTo>
                    <a:lnTo>
                      <a:pt x="486" y="141"/>
                    </a:lnTo>
                    <a:lnTo>
                      <a:pt x="488" y="144"/>
                    </a:lnTo>
                    <a:lnTo>
                      <a:pt x="490" y="148"/>
                    </a:lnTo>
                    <a:lnTo>
                      <a:pt x="493" y="150"/>
                    </a:lnTo>
                    <a:lnTo>
                      <a:pt x="495" y="152"/>
                    </a:lnTo>
                    <a:lnTo>
                      <a:pt x="497" y="154"/>
                    </a:lnTo>
                    <a:lnTo>
                      <a:pt x="499" y="156"/>
                    </a:lnTo>
                    <a:lnTo>
                      <a:pt x="503" y="160"/>
                    </a:lnTo>
                    <a:lnTo>
                      <a:pt x="505" y="171"/>
                    </a:lnTo>
                    <a:lnTo>
                      <a:pt x="507" y="183"/>
                    </a:lnTo>
                    <a:lnTo>
                      <a:pt x="509" y="187"/>
                    </a:lnTo>
                    <a:lnTo>
                      <a:pt x="513" y="188"/>
                    </a:lnTo>
                    <a:lnTo>
                      <a:pt x="515" y="190"/>
                    </a:lnTo>
                    <a:lnTo>
                      <a:pt x="516" y="192"/>
                    </a:lnTo>
                    <a:lnTo>
                      <a:pt x="518" y="196"/>
                    </a:lnTo>
                    <a:lnTo>
                      <a:pt x="522" y="198"/>
                    </a:lnTo>
                    <a:lnTo>
                      <a:pt x="532" y="198"/>
                    </a:lnTo>
                    <a:lnTo>
                      <a:pt x="541" y="198"/>
                    </a:lnTo>
                    <a:lnTo>
                      <a:pt x="543" y="196"/>
                    </a:lnTo>
                    <a:lnTo>
                      <a:pt x="545" y="192"/>
                    </a:lnTo>
                    <a:lnTo>
                      <a:pt x="555" y="192"/>
                    </a:lnTo>
                    <a:lnTo>
                      <a:pt x="564" y="192"/>
                    </a:lnTo>
                    <a:lnTo>
                      <a:pt x="568" y="196"/>
                    </a:lnTo>
                    <a:lnTo>
                      <a:pt x="570" y="198"/>
                    </a:lnTo>
                    <a:lnTo>
                      <a:pt x="570" y="202"/>
                    </a:lnTo>
                    <a:lnTo>
                      <a:pt x="570" y="208"/>
                    </a:lnTo>
                    <a:lnTo>
                      <a:pt x="568" y="210"/>
                    </a:lnTo>
                    <a:lnTo>
                      <a:pt x="564" y="213"/>
                    </a:lnTo>
                    <a:lnTo>
                      <a:pt x="562" y="215"/>
                    </a:lnTo>
                    <a:lnTo>
                      <a:pt x="561" y="217"/>
                    </a:lnTo>
                    <a:lnTo>
                      <a:pt x="559" y="219"/>
                    </a:lnTo>
                    <a:lnTo>
                      <a:pt x="555" y="223"/>
                    </a:lnTo>
                    <a:lnTo>
                      <a:pt x="553" y="225"/>
                    </a:lnTo>
                    <a:lnTo>
                      <a:pt x="551" y="227"/>
                    </a:lnTo>
                    <a:lnTo>
                      <a:pt x="549" y="229"/>
                    </a:lnTo>
                    <a:lnTo>
                      <a:pt x="545" y="233"/>
                    </a:lnTo>
                    <a:lnTo>
                      <a:pt x="545" y="259"/>
                    </a:lnTo>
                    <a:lnTo>
                      <a:pt x="547" y="279"/>
                    </a:lnTo>
                    <a:lnTo>
                      <a:pt x="549" y="292"/>
                    </a:lnTo>
                    <a:lnTo>
                      <a:pt x="555" y="309"/>
                    </a:lnTo>
                    <a:lnTo>
                      <a:pt x="559" y="311"/>
                    </a:lnTo>
                    <a:lnTo>
                      <a:pt x="561" y="315"/>
                    </a:lnTo>
                    <a:lnTo>
                      <a:pt x="561" y="323"/>
                    </a:lnTo>
                    <a:lnTo>
                      <a:pt x="561" y="334"/>
                    </a:lnTo>
                    <a:lnTo>
                      <a:pt x="559" y="336"/>
                    </a:lnTo>
                    <a:lnTo>
                      <a:pt x="555" y="338"/>
                    </a:lnTo>
                    <a:lnTo>
                      <a:pt x="551" y="338"/>
                    </a:lnTo>
                    <a:lnTo>
                      <a:pt x="545" y="338"/>
                    </a:lnTo>
                    <a:lnTo>
                      <a:pt x="543" y="336"/>
                    </a:lnTo>
                    <a:lnTo>
                      <a:pt x="541" y="334"/>
                    </a:lnTo>
                    <a:lnTo>
                      <a:pt x="539" y="330"/>
                    </a:lnTo>
                    <a:lnTo>
                      <a:pt x="536" y="329"/>
                    </a:lnTo>
                    <a:lnTo>
                      <a:pt x="534" y="327"/>
                    </a:lnTo>
                    <a:lnTo>
                      <a:pt x="532" y="325"/>
                    </a:lnTo>
                    <a:lnTo>
                      <a:pt x="526" y="325"/>
                    </a:lnTo>
                    <a:lnTo>
                      <a:pt x="522" y="325"/>
                    </a:lnTo>
                    <a:lnTo>
                      <a:pt x="518" y="327"/>
                    </a:lnTo>
                    <a:lnTo>
                      <a:pt x="516" y="329"/>
                    </a:lnTo>
                    <a:lnTo>
                      <a:pt x="513" y="329"/>
                    </a:lnTo>
                    <a:lnTo>
                      <a:pt x="507" y="329"/>
                    </a:lnTo>
                    <a:lnTo>
                      <a:pt x="505" y="327"/>
                    </a:lnTo>
                    <a:lnTo>
                      <a:pt x="503" y="325"/>
                    </a:lnTo>
                    <a:lnTo>
                      <a:pt x="490" y="321"/>
                    </a:lnTo>
                    <a:lnTo>
                      <a:pt x="478" y="319"/>
                    </a:lnTo>
                    <a:lnTo>
                      <a:pt x="476" y="317"/>
                    </a:lnTo>
                    <a:lnTo>
                      <a:pt x="472" y="315"/>
                    </a:lnTo>
                    <a:lnTo>
                      <a:pt x="470" y="311"/>
                    </a:lnTo>
                    <a:lnTo>
                      <a:pt x="468" y="309"/>
                    </a:lnTo>
                    <a:lnTo>
                      <a:pt x="467" y="307"/>
                    </a:lnTo>
                    <a:lnTo>
                      <a:pt x="465" y="304"/>
                    </a:lnTo>
                    <a:lnTo>
                      <a:pt x="461" y="302"/>
                    </a:lnTo>
                    <a:lnTo>
                      <a:pt x="459" y="300"/>
                    </a:lnTo>
                    <a:lnTo>
                      <a:pt x="457" y="298"/>
                    </a:lnTo>
                    <a:lnTo>
                      <a:pt x="455" y="296"/>
                    </a:lnTo>
                    <a:lnTo>
                      <a:pt x="442" y="292"/>
                    </a:lnTo>
                    <a:lnTo>
                      <a:pt x="430" y="290"/>
                    </a:lnTo>
                    <a:lnTo>
                      <a:pt x="428" y="288"/>
                    </a:lnTo>
                    <a:lnTo>
                      <a:pt x="426" y="284"/>
                    </a:lnTo>
                    <a:lnTo>
                      <a:pt x="421" y="281"/>
                    </a:lnTo>
                    <a:lnTo>
                      <a:pt x="415" y="279"/>
                    </a:lnTo>
                    <a:lnTo>
                      <a:pt x="401" y="279"/>
                    </a:lnTo>
                    <a:lnTo>
                      <a:pt x="378" y="279"/>
                    </a:lnTo>
                    <a:lnTo>
                      <a:pt x="386" y="288"/>
                    </a:lnTo>
                    <a:lnTo>
                      <a:pt x="392" y="300"/>
                    </a:lnTo>
                    <a:lnTo>
                      <a:pt x="394" y="302"/>
                    </a:lnTo>
                    <a:lnTo>
                      <a:pt x="396" y="304"/>
                    </a:lnTo>
                    <a:lnTo>
                      <a:pt x="396" y="329"/>
                    </a:lnTo>
                    <a:lnTo>
                      <a:pt x="396" y="354"/>
                    </a:lnTo>
                    <a:lnTo>
                      <a:pt x="394" y="355"/>
                    </a:lnTo>
                    <a:lnTo>
                      <a:pt x="392" y="357"/>
                    </a:lnTo>
                    <a:lnTo>
                      <a:pt x="388" y="361"/>
                    </a:lnTo>
                    <a:lnTo>
                      <a:pt x="388" y="367"/>
                    </a:lnTo>
                    <a:lnTo>
                      <a:pt x="388" y="375"/>
                    </a:lnTo>
                    <a:lnTo>
                      <a:pt x="392" y="377"/>
                    </a:lnTo>
                    <a:lnTo>
                      <a:pt x="394" y="380"/>
                    </a:lnTo>
                    <a:lnTo>
                      <a:pt x="396" y="382"/>
                    </a:lnTo>
                    <a:lnTo>
                      <a:pt x="394" y="384"/>
                    </a:lnTo>
                    <a:lnTo>
                      <a:pt x="392" y="386"/>
                    </a:lnTo>
                    <a:lnTo>
                      <a:pt x="388" y="388"/>
                    </a:lnTo>
                    <a:lnTo>
                      <a:pt x="386" y="392"/>
                    </a:lnTo>
                    <a:lnTo>
                      <a:pt x="384" y="394"/>
                    </a:lnTo>
                    <a:lnTo>
                      <a:pt x="382" y="396"/>
                    </a:lnTo>
                    <a:lnTo>
                      <a:pt x="369" y="396"/>
                    </a:lnTo>
                    <a:lnTo>
                      <a:pt x="357" y="396"/>
                    </a:lnTo>
                    <a:lnTo>
                      <a:pt x="357" y="403"/>
                    </a:lnTo>
                    <a:lnTo>
                      <a:pt x="357" y="411"/>
                    </a:lnTo>
                    <a:lnTo>
                      <a:pt x="355" y="413"/>
                    </a:lnTo>
                    <a:lnTo>
                      <a:pt x="353" y="415"/>
                    </a:lnTo>
                    <a:lnTo>
                      <a:pt x="350" y="423"/>
                    </a:lnTo>
                    <a:lnTo>
                      <a:pt x="348" y="430"/>
                    </a:lnTo>
                    <a:lnTo>
                      <a:pt x="346" y="432"/>
                    </a:lnTo>
                    <a:lnTo>
                      <a:pt x="344" y="436"/>
                    </a:lnTo>
                    <a:lnTo>
                      <a:pt x="344" y="440"/>
                    </a:lnTo>
                    <a:lnTo>
                      <a:pt x="344" y="446"/>
                    </a:lnTo>
                    <a:lnTo>
                      <a:pt x="346" y="448"/>
                    </a:lnTo>
                    <a:lnTo>
                      <a:pt x="348" y="449"/>
                    </a:lnTo>
                    <a:lnTo>
                      <a:pt x="359" y="451"/>
                    </a:lnTo>
                    <a:lnTo>
                      <a:pt x="373" y="455"/>
                    </a:lnTo>
                    <a:lnTo>
                      <a:pt x="374" y="457"/>
                    </a:lnTo>
                    <a:lnTo>
                      <a:pt x="376" y="459"/>
                    </a:lnTo>
                    <a:lnTo>
                      <a:pt x="386" y="459"/>
                    </a:lnTo>
                    <a:lnTo>
                      <a:pt x="396" y="459"/>
                    </a:lnTo>
                    <a:lnTo>
                      <a:pt x="399" y="457"/>
                    </a:lnTo>
                    <a:lnTo>
                      <a:pt x="401" y="455"/>
                    </a:lnTo>
                    <a:lnTo>
                      <a:pt x="403" y="451"/>
                    </a:lnTo>
                    <a:lnTo>
                      <a:pt x="405" y="449"/>
                    </a:lnTo>
                    <a:lnTo>
                      <a:pt x="407" y="448"/>
                    </a:lnTo>
                    <a:lnTo>
                      <a:pt x="411" y="446"/>
                    </a:lnTo>
                    <a:lnTo>
                      <a:pt x="413" y="448"/>
                    </a:lnTo>
                    <a:lnTo>
                      <a:pt x="415" y="449"/>
                    </a:lnTo>
                    <a:lnTo>
                      <a:pt x="417" y="451"/>
                    </a:lnTo>
                    <a:lnTo>
                      <a:pt x="421" y="455"/>
                    </a:lnTo>
                    <a:lnTo>
                      <a:pt x="422" y="457"/>
                    </a:lnTo>
                    <a:lnTo>
                      <a:pt x="426" y="459"/>
                    </a:lnTo>
                    <a:lnTo>
                      <a:pt x="426" y="465"/>
                    </a:lnTo>
                    <a:lnTo>
                      <a:pt x="426" y="469"/>
                    </a:lnTo>
                    <a:lnTo>
                      <a:pt x="422" y="471"/>
                    </a:lnTo>
                    <a:lnTo>
                      <a:pt x="421" y="474"/>
                    </a:lnTo>
                    <a:lnTo>
                      <a:pt x="417" y="476"/>
                    </a:lnTo>
                    <a:lnTo>
                      <a:pt x="415" y="478"/>
                    </a:lnTo>
                    <a:lnTo>
                      <a:pt x="413" y="480"/>
                    </a:lnTo>
                    <a:lnTo>
                      <a:pt x="411" y="484"/>
                    </a:lnTo>
                    <a:lnTo>
                      <a:pt x="407" y="486"/>
                    </a:lnTo>
                    <a:lnTo>
                      <a:pt x="405" y="488"/>
                    </a:lnTo>
                    <a:lnTo>
                      <a:pt x="403" y="492"/>
                    </a:lnTo>
                    <a:lnTo>
                      <a:pt x="401" y="494"/>
                    </a:lnTo>
                    <a:lnTo>
                      <a:pt x="399" y="495"/>
                    </a:lnTo>
                    <a:lnTo>
                      <a:pt x="396" y="497"/>
                    </a:lnTo>
                    <a:lnTo>
                      <a:pt x="394" y="501"/>
                    </a:lnTo>
                    <a:lnTo>
                      <a:pt x="392" y="503"/>
                    </a:lnTo>
                    <a:lnTo>
                      <a:pt x="388" y="505"/>
                    </a:lnTo>
                    <a:lnTo>
                      <a:pt x="386" y="507"/>
                    </a:lnTo>
                    <a:lnTo>
                      <a:pt x="384" y="509"/>
                    </a:lnTo>
                    <a:lnTo>
                      <a:pt x="382" y="513"/>
                    </a:lnTo>
                    <a:lnTo>
                      <a:pt x="374" y="530"/>
                    </a:lnTo>
                    <a:lnTo>
                      <a:pt x="367" y="545"/>
                    </a:lnTo>
                    <a:lnTo>
                      <a:pt x="365" y="549"/>
                    </a:lnTo>
                    <a:lnTo>
                      <a:pt x="361" y="551"/>
                    </a:lnTo>
                    <a:lnTo>
                      <a:pt x="355" y="553"/>
                    </a:lnTo>
                    <a:lnTo>
                      <a:pt x="348" y="557"/>
                    </a:lnTo>
                    <a:lnTo>
                      <a:pt x="346" y="559"/>
                    </a:lnTo>
                    <a:lnTo>
                      <a:pt x="344" y="561"/>
                    </a:lnTo>
                    <a:lnTo>
                      <a:pt x="328" y="561"/>
                    </a:lnTo>
                    <a:lnTo>
                      <a:pt x="313" y="56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5" name="Freeform 78"/>
              <p:cNvSpPr>
                <a:spLocks/>
              </p:cNvSpPr>
              <p:nvPr/>
            </p:nvSpPr>
            <p:spPr bwMode="auto">
              <a:xfrm>
                <a:off x="1908706" y="3158291"/>
                <a:ext cx="101877" cy="146494"/>
              </a:xfrm>
              <a:custGeom>
                <a:avLst/>
                <a:gdLst>
                  <a:gd name="T0" fmla="*/ 2147483647 w 78"/>
                  <a:gd name="T1" fmla="*/ 2147483647 h 116"/>
                  <a:gd name="T2" fmla="*/ 2147483647 w 78"/>
                  <a:gd name="T3" fmla="*/ 2147483647 h 116"/>
                  <a:gd name="T4" fmla="*/ 2147483647 w 78"/>
                  <a:gd name="T5" fmla="*/ 2147483647 h 116"/>
                  <a:gd name="T6" fmla="*/ 2147483647 w 78"/>
                  <a:gd name="T7" fmla="*/ 2147483647 h 116"/>
                  <a:gd name="T8" fmla="*/ 2147483647 w 78"/>
                  <a:gd name="T9" fmla="*/ 2147483647 h 116"/>
                  <a:gd name="T10" fmla="*/ 2147483647 w 78"/>
                  <a:gd name="T11" fmla="*/ 2147483647 h 116"/>
                  <a:gd name="T12" fmla="*/ 2147483647 w 78"/>
                  <a:gd name="T13" fmla="*/ 2147483647 h 116"/>
                  <a:gd name="T14" fmla="*/ 2147483647 w 78"/>
                  <a:gd name="T15" fmla="*/ 2147483647 h 116"/>
                  <a:gd name="T16" fmla="*/ 2147483647 w 78"/>
                  <a:gd name="T17" fmla="*/ 2147483647 h 116"/>
                  <a:gd name="T18" fmla="*/ 2147483647 w 78"/>
                  <a:gd name="T19" fmla="*/ 2147483647 h 116"/>
                  <a:gd name="T20" fmla="*/ 0 w 78"/>
                  <a:gd name="T21" fmla="*/ 2147483647 h 116"/>
                  <a:gd name="T22" fmla="*/ 0 w 78"/>
                  <a:gd name="T23" fmla="*/ 2147483647 h 116"/>
                  <a:gd name="T24" fmla="*/ 0 w 78"/>
                  <a:gd name="T25" fmla="*/ 2147483647 h 116"/>
                  <a:gd name="T26" fmla="*/ 0 w 78"/>
                  <a:gd name="T27" fmla="*/ 2147483647 h 116"/>
                  <a:gd name="T28" fmla="*/ 0 w 78"/>
                  <a:gd name="T29" fmla="*/ 2147483647 h 116"/>
                  <a:gd name="T30" fmla="*/ 0 w 78"/>
                  <a:gd name="T31" fmla="*/ 2147483647 h 116"/>
                  <a:gd name="T32" fmla="*/ 0 w 78"/>
                  <a:gd name="T33" fmla="*/ 2147483647 h 116"/>
                  <a:gd name="T34" fmla="*/ 2147483647 w 78"/>
                  <a:gd name="T35" fmla="*/ 2147483647 h 116"/>
                  <a:gd name="T36" fmla="*/ 2147483647 w 78"/>
                  <a:gd name="T37" fmla="*/ 2147483647 h 116"/>
                  <a:gd name="T38" fmla="*/ 2147483647 w 78"/>
                  <a:gd name="T39" fmla="*/ 2147483647 h 116"/>
                  <a:gd name="T40" fmla="*/ 2147483647 w 78"/>
                  <a:gd name="T41" fmla="*/ 2147483647 h 116"/>
                  <a:gd name="T42" fmla="*/ 2147483647 w 78"/>
                  <a:gd name="T43" fmla="*/ 2147483647 h 116"/>
                  <a:gd name="T44" fmla="*/ 2147483647 w 78"/>
                  <a:gd name="T45" fmla="*/ 0 h 116"/>
                  <a:gd name="T46" fmla="*/ 2147483647 w 78"/>
                  <a:gd name="T47" fmla="*/ 0 h 116"/>
                  <a:gd name="T48" fmla="*/ 2147483647 w 78"/>
                  <a:gd name="T49" fmla="*/ 0 h 116"/>
                  <a:gd name="T50" fmla="*/ 2147483647 w 78"/>
                  <a:gd name="T51" fmla="*/ 2147483647 h 116"/>
                  <a:gd name="T52" fmla="*/ 2147483647 w 78"/>
                  <a:gd name="T53" fmla="*/ 2147483647 h 116"/>
                  <a:gd name="T54" fmla="*/ 2147483647 w 78"/>
                  <a:gd name="T55" fmla="*/ 2147483647 h 116"/>
                  <a:gd name="T56" fmla="*/ 2147483647 w 78"/>
                  <a:gd name="T57" fmla="*/ 2147483647 h 116"/>
                  <a:gd name="T58" fmla="*/ 2147483647 w 78"/>
                  <a:gd name="T59" fmla="*/ 2147483647 h 116"/>
                  <a:gd name="T60" fmla="*/ 2147483647 w 78"/>
                  <a:gd name="T61" fmla="*/ 2147483647 h 116"/>
                  <a:gd name="T62" fmla="*/ 2147483647 w 78"/>
                  <a:gd name="T63" fmla="*/ 2147483647 h 116"/>
                  <a:gd name="T64" fmla="*/ 2147483647 w 78"/>
                  <a:gd name="T65" fmla="*/ 2147483647 h 116"/>
                  <a:gd name="T66" fmla="*/ 2147483647 w 78"/>
                  <a:gd name="T67" fmla="*/ 2147483647 h 116"/>
                  <a:gd name="T68" fmla="*/ 2147483647 w 78"/>
                  <a:gd name="T69" fmla="*/ 2147483647 h 116"/>
                  <a:gd name="T70" fmla="*/ 2147483647 w 78"/>
                  <a:gd name="T71" fmla="*/ 2147483647 h 116"/>
                  <a:gd name="T72" fmla="*/ 2147483647 w 78"/>
                  <a:gd name="T73" fmla="*/ 2147483647 h 116"/>
                  <a:gd name="T74" fmla="*/ 2147483647 w 78"/>
                  <a:gd name="T75" fmla="*/ 2147483647 h 116"/>
                  <a:gd name="T76" fmla="*/ 2147483647 w 78"/>
                  <a:gd name="T77" fmla="*/ 2147483647 h 116"/>
                  <a:gd name="T78" fmla="*/ 2147483647 w 78"/>
                  <a:gd name="T79" fmla="*/ 2147483647 h 116"/>
                  <a:gd name="T80" fmla="*/ 2147483647 w 78"/>
                  <a:gd name="T81" fmla="*/ 2147483647 h 116"/>
                  <a:gd name="T82" fmla="*/ 2147483647 w 78"/>
                  <a:gd name="T83" fmla="*/ 2147483647 h 116"/>
                  <a:gd name="T84" fmla="*/ 2147483647 w 78"/>
                  <a:gd name="T85" fmla="*/ 2147483647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8"/>
                  <a:gd name="T130" fmla="*/ 0 h 116"/>
                  <a:gd name="T131" fmla="*/ 78 w 78"/>
                  <a:gd name="T132" fmla="*/ 116 h 1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8" h="116">
                    <a:moveTo>
                      <a:pt x="47" y="116"/>
                    </a:moveTo>
                    <a:lnTo>
                      <a:pt x="44" y="98"/>
                    </a:lnTo>
                    <a:lnTo>
                      <a:pt x="40" y="87"/>
                    </a:lnTo>
                    <a:lnTo>
                      <a:pt x="36" y="81"/>
                    </a:lnTo>
                    <a:lnTo>
                      <a:pt x="28" y="77"/>
                    </a:lnTo>
                    <a:lnTo>
                      <a:pt x="24" y="71"/>
                    </a:lnTo>
                    <a:lnTo>
                      <a:pt x="19" y="68"/>
                    </a:lnTo>
                    <a:lnTo>
                      <a:pt x="15" y="68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5" y="29"/>
                    </a:lnTo>
                    <a:lnTo>
                      <a:pt x="9" y="20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47" y="4"/>
                    </a:lnTo>
                    <a:lnTo>
                      <a:pt x="69" y="10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3"/>
                    </a:lnTo>
                    <a:lnTo>
                      <a:pt x="78" y="29"/>
                    </a:lnTo>
                    <a:lnTo>
                      <a:pt x="78" y="33"/>
                    </a:lnTo>
                    <a:lnTo>
                      <a:pt x="78" y="39"/>
                    </a:lnTo>
                    <a:lnTo>
                      <a:pt x="78" y="48"/>
                    </a:lnTo>
                    <a:lnTo>
                      <a:pt x="78" y="58"/>
                    </a:lnTo>
                    <a:lnTo>
                      <a:pt x="72" y="73"/>
                    </a:lnTo>
                    <a:lnTo>
                      <a:pt x="69" y="87"/>
                    </a:lnTo>
                    <a:lnTo>
                      <a:pt x="63" y="93"/>
                    </a:lnTo>
                    <a:lnTo>
                      <a:pt x="57" y="96"/>
                    </a:lnTo>
                    <a:lnTo>
                      <a:pt x="57" y="106"/>
                    </a:lnTo>
                    <a:lnTo>
                      <a:pt x="57" y="116"/>
                    </a:lnTo>
                    <a:lnTo>
                      <a:pt x="53" y="116"/>
                    </a:lnTo>
                    <a:lnTo>
                      <a:pt x="47" y="11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6" name="Freeform 79"/>
              <p:cNvSpPr>
                <a:spLocks/>
              </p:cNvSpPr>
              <p:nvPr/>
            </p:nvSpPr>
            <p:spPr bwMode="auto">
              <a:xfrm>
                <a:off x="2455005" y="2599256"/>
                <a:ext cx="398651" cy="523674"/>
              </a:xfrm>
              <a:custGeom>
                <a:avLst/>
                <a:gdLst>
                  <a:gd name="T0" fmla="*/ 2147483647 w 303"/>
                  <a:gd name="T1" fmla="*/ 2147483647 h 417"/>
                  <a:gd name="T2" fmla="*/ 2147483647 w 303"/>
                  <a:gd name="T3" fmla="*/ 2147483647 h 417"/>
                  <a:gd name="T4" fmla="*/ 2147483647 w 303"/>
                  <a:gd name="T5" fmla="*/ 2147483647 h 417"/>
                  <a:gd name="T6" fmla="*/ 2147483647 w 303"/>
                  <a:gd name="T7" fmla="*/ 2147483647 h 417"/>
                  <a:gd name="T8" fmla="*/ 2147483647 w 303"/>
                  <a:gd name="T9" fmla="*/ 2147483647 h 417"/>
                  <a:gd name="T10" fmla="*/ 2147483647 w 303"/>
                  <a:gd name="T11" fmla="*/ 2147483647 h 417"/>
                  <a:gd name="T12" fmla="*/ 2147483647 w 303"/>
                  <a:gd name="T13" fmla="*/ 2147483647 h 417"/>
                  <a:gd name="T14" fmla="*/ 2147483647 w 303"/>
                  <a:gd name="T15" fmla="*/ 2147483647 h 417"/>
                  <a:gd name="T16" fmla="*/ 2147483647 w 303"/>
                  <a:gd name="T17" fmla="*/ 2147483647 h 417"/>
                  <a:gd name="T18" fmla="*/ 2147483647 w 303"/>
                  <a:gd name="T19" fmla="*/ 2147483647 h 417"/>
                  <a:gd name="T20" fmla="*/ 2147483647 w 303"/>
                  <a:gd name="T21" fmla="*/ 2147483647 h 417"/>
                  <a:gd name="T22" fmla="*/ 2147483647 w 303"/>
                  <a:gd name="T23" fmla="*/ 2147483647 h 417"/>
                  <a:gd name="T24" fmla="*/ 2147483647 w 303"/>
                  <a:gd name="T25" fmla="*/ 2147483647 h 417"/>
                  <a:gd name="T26" fmla="*/ 2147483647 w 303"/>
                  <a:gd name="T27" fmla="*/ 2147483647 h 417"/>
                  <a:gd name="T28" fmla="*/ 2147483647 w 303"/>
                  <a:gd name="T29" fmla="*/ 2147483647 h 417"/>
                  <a:gd name="T30" fmla="*/ 2147483647 w 303"/>
                  <a:gd name="T31" fmla="*/ 2147483647 h 417"/>
                  <a:gd name="T32" fmla="*/ 0 w 303"/>
                  <a:gd name="T33" fmla="*/ 2147483647 h 417"/>
                  <a:gd name="T34" fmla="*/ 2147483647 w 303"/>
                  <a:gd name="T35" fmla="*/ 2147483647 h 417"/>
                  <a:gd name="T36" fmla="*/ 2147483647 w 303"/>
                  <a:gd name="T37" fmla="*/ 2147483647 h 417"/>
                  <a:gd name="T38" fmla="*/ 2147483647 w 303"/>
                  <a:gd name="T39" fmla="*/ 2147483647 h 417"/>
                  <a:gd name="T40" fmla="*/ 2147483647 w 303"/>
                  <a:gd name="T41" fmla="*/ 2147483647 h 417"/>
                  <a:gd name="T42" fmla="*/ 2147483647 w 303"/>
                  <a:gd name="T43" fmla="*/ 2147483647 h 417"/>
                  <a:gd name="T44" fmla="*/ 2147483647 w 303"/>
                  <a:gd name="T45" fmla="*/ 2147483647 h 417"/>
                  <a:gd name="T46" fmla="*/ 2147483647 w 303"/>
                  <a:gd name="T47" fmla="*/ 2147483647 h 417"/>
                  <a:gd name="T48" fmla="*/ 2147483647 w 303"/>
                  <a:gd name="T49" fmla="*/ 2147483647 h 417"/>
                  <a:gd name="T50" fmla="*/ 2147483647 w 303"/>
                  <a:gd name="T51" fmla="*/ 2147483647 h 417"/>
                  <a:gd name="T52" fmla="*/ 2147483647 w 303"/>
                  <a:gd name="T53" fmla="*/ 0 h 417"/>
                  <a:gd name="T54" fmla="*/ 2147483647 w 303"/>
                  <a:gd name="T55" fmla="*/ 0 h 417"/>
                  <a:gd name="T56" fmla="*/ 2147483647 w 303"/>
                  <a:gd name="T57" fmla="*/ 2147483647 h 417"/>
                  <a:gd name="T58" fmla="*/ 2147483647 w 303"/>
                  <a:gd name="T59" fmla="*/ 2147483647 h 417"/>
                  <a:gd name="T60" fmla="*/ 2147483647 w 303"/>
                  <a:gd name="T61" fmla="*/ 2147483647 h 417"/>
                  <a:gd name="T62" fmla="*/ 2147483647 w 303"/>
                  <a:gd name="T63" fmla="*/ 2147483647 h 417"/>
                  <a:gd name="T64" fmla="*/ 2147483647 w 303"/>
                  <a:gd name="T65" fmla="*/ 2147483647 h 417"/>
                  <a:gd name="T66" fmla="*/ 2147483647 w 303"/>
                  <a:gd name="T67" fmla="*/ 2147483647 h 417"/>
                  <a:gd name="T68" fmla="*/ 2147483647 w 303"/>
                  <a:gd name="T69" fmla="*/ 2147483647 h 417"/>
                  <a:gd name="T70" fmla="*/ 2147483647 w 303"/>
                  <a:gd name="T71" fmla="*/ 2147483647 h 417"/>
                  <a:gd name="T72" fmla="*/ 2147483647 w 303"/>
                  <a:gd name="T73" fmla="*/ 2147483647 h 417"/>
                  <a:gd name="T74" fmla="*/ 2147483647 w 303"/>
                  <a:gd name="T75" fmla="*/ 2147483647 h 417"/>
                  <a:gd name="T76" fmla="*/ 2147483647 w 303"/>
                  <a:gd name="T77" fmla="*/ 2147483647 h 417"/>
                  <a:gd name="T78" fmla="*/ 2147483647 w 303"/>
                  <a:gd name="T79" fmla="*/ 2147483647 h 417"/>
                  <a:gd name="T80" fmla="*/ 2147483647 w 303"/>
                  <a:gd name="T81" fmla="*/ 2147483647 h 417"/>
                  <a:gd name="T82" fmla="*/ 2147483647 w 303"/>
                  <a:gd name="T83" fmla="*/ 2147483647 h 417"/>
                  <a:gd name="T84" fmla="*/ 2147483647 w 303"/>
                  <a:gd name="T85" fmla="*/ 2147483647 h 4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3"/>
                  <a:gd name="T130" fmla="*/ 0 h 417"/>
                  <a:gd name="T131" fmla="*/ 303 w 303"/>
                  <a:gd name="T132" fmla="*/ 417 h 4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3" h="417">
                    <a:moveTo>
                      <a:pt x="165" y="376"/>
                    </a:moveTo>
                    <a:lnTo>
                      <a:pt x="159" y="369"/>
                    </a:lnTo>
                    <a:lnTo>
                      <a:pt x="157" y="365"/>
                    </a:lnTo>
                    <a:lnTo>
                      <a:pt x="155" y="365"/>
                    </a:lnTo>
                    <a:lnTo>
                      <a:pt x="155" y="367"/>
                    </a:lnTo>
                    <a:lnTo>
                      <a:pt x="150" y="367"/>
                    </a:lnTo>
                    <a:lnTo>
                      <a:pt x="146" y="367"/>
                    </a:lnTo>
                    <a:lnTo>
                      <a:pt x="140" y="353"/>
                    </a:lnTo>
                    <a:lnTo>
                      <a:pt x="136" y="338"/>
                    </a:lnTo>
                    <a:lnTo>
                      <a:pt x="130" y="325"/>
                    </a:lnTo>
                    <a:lnTo>
                      <a:pt x="126" y="309"/>
                    </a:lnTo>
                    <a:lnTo>
                      <a:pt x="121" y="284"/>
                    </a:lnTo>
                    <a:lnTo>
                      <a:pt x="117" y="261"/>
                    </a:lnTo>
                    <a:lnTo>
                      <a:pt x="117" y="256"/>
                    </a:lnTo>
                    <a:lnTo>
                      <a:pt x="117" y="252"/>
                    </a:lnTo>
                    <a:lnTo>
                      <a:pt x="117" y="236"/>
                    </a:lnTo>
                    <a:lnTo>
                      <a:pt x="117" y="223"/>
                    </a:lnTo>
                    <a:lnTo>
                      <a:pt x="119" y="221"/>
                    </a:lnTo>
                    <a:lnTo>
                      <a:pt x="119" y="219"/>
                    </a:lnTo>
                    <a:lnTo>
                      <a:pt x="115" y="217"/>
                    </a:lnTo>
                    <a:lnTo>
                      <a:pt x="105" y="213"/>
                    </a:lnTo>
                    <a:lnTo>
                      <a:pt x="109" y="206"/>
                    </a:lnTo>
                    <a:lnTo>
                      <a:pt x="113" y="200"/>
                    </a:lnTo>
                    <a:lnTo>
                      <a:pt x="98" y="200"/>
                    </a:lnTo>
                    <a:lnTo>
                      <a:pt x="90" y="200"/>
                    </a:lnTo>
                    <a:lnTo>
                      <a:pt x="88" y="200"/>
                    </a:lnTo>
                    <a:lnTo>
                      <a:pt x="88" y="204"/>
                    </a:lnTo>
                    <a:lnTo>
                      <a:pt x="77" y="204"/>
                    </a:lnTo>
                    <a:lnTo>
                      <a:pt x="67" y="204"/>
                    </a:lnTo>
                    <a:lnTo>
                      <a:pt x="67" y="215"/>
                    </a:lnTo>
                    <a:lnTo>
                      <a:pt x="67" y="219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55" y="213"/>
                    </a:lnTo>
                    <a:lnTo>
                      <a:pt x="54" y="204"/>
                    </a:lnTo>
                    <a:lnTo>
                      <a:pt x="50" y="200"/>
                    </a:lnTo>
                    <a:lnTo>
                      <a:pt x="48" y="198"/>
                    </a:lnTo>
                    <a:lnTo>
                      <a:pt x="40" y="196"/>
                    </a:lnTo>
                    <a:lnTo>
                      <a:pt x="34" y="194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7" y="186"/>
                    </a:lnTo>
                    <a:lnTo>
                      <a:pt x="25" y="185"/>
                    </a:lnTo>
                    <a:lnTo>
                      <a:pt x="21" y="181"/>
                    </a:lnTo>
                    <a:lnTo>
                      <a:pt x="19" y="179"/>
                    </a:lnTo>
                    <a:lnTo>
                      <a:pt x="13" y="177"/>
                    </a:lnTo>
                    <a:lnTo>
                      <a:pt x="9" y="173"/>
                    </a:lnTo>
                    <a:lnTo>
                      <a:pt x="4" y="169"/>
                    </a:lnTo>
                    <a:lnTo>
                      <a:pt x="0" y="163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4" y="150"/>
                    </a:lnTo>
                    <a:lnTo>
                      <a:pt x="9" y="144"/>
                    </a:lnTo>
                    <a:lnTo>
                      <a:pt x="9" y="135"/>
                    </a:lnTo>
                    <a:lnTo>
                      <a:pt x="9" y="125"/>
                    </a:lnTo>
                    <a:lnTo>
                      <a:pt x="23" y="123"/>
                    </a:lnTo>
                    <a:lnTo>
                      <a:pt x="38" y="121"/>
                    </a:lnTo>
                    <a:lnTo>
                      <a:pt x="54" y="119"/>
                    </a:lnTo>
                    <a:lnTo>
                      <a:pt x="67" y="115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2" y="112"/>
                    </a:lnTo>
                    <a:lnTo>
                      <a:pt x="88" y="106"/>
                    </a:lnTo>
                    <a:lnTo>
                      <a:pt x="88" y="102"/>
                    </a:lnTo>
                    <a:lnTo>
                      <a:pt x="88" y="96"/>
                    </a:lnTo>
                    <a:lnTo>
                      <a:pt x="88" y="87"/>
                    </a:lnTo>
                    <a:lnTo>
                      <a:pt x="88" y="77"/>
                    </a:lnTo>
                    <a:lnTo>
                      <a:pt x="88" y="73"/>
                    </a:lnTo>
                    <a:lnTo>
                      <a:pt x="88" y="67"/>
                    </a:lnTo>
                    <a:lnTo>
                      <a:pt x="92" y="54"/>
                    </a:lnTo>
                    <a:lnTo>
                      <a:pt x="96" y="39"/>
                    </a:lnTo>
                    <a:lnTo>
                      <a:pt x="96" y="29"/>
                    </a:lnTo>
                    <a:lnTo>
                      <a:pt x="96" y="19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05" y="14"/>
                    </a:lnTo>
                    <a:lnTo>
                      <a:pt x="105" y="10"/>
                    </a:lnTo>
                    <a:lnTo>
                      <a:pt x="115" y="10"/>
                    </a:lnTo>
                    <a:lnTo>
                      <a:pt x="126" y="10"/>
                    </a:lnTo>
                    <a:lnTo>
                      <a:pt x="130" y="4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9" y="0"/>
                    </a:lnTo>
                    <a:lnTo>
                      <a:pt x="184" y="0"/>
                    </a:lnTo>
                    <a:lnTo>
                      <a:pt x="194" y="4"/>
                    </a:lnTo>
                    <a:lnTo>
                      <a:pt x="203" y="10"/>
                    </a:lnTo>
                    <a:lnTo>
                      <a:pt x="207" y="16"/>
                    </a:lnTo>
                    <a:lnTo>
                      <a:pt x="209" y="21"/>
                    </a:lnTo>
                    <a:lnTo>
                      <a:pt x="236" y="25"/>
                    </a:lnTo>
                    <a:lnTo>
                      <a:pt x="261" y="29"/>
                    </a:lnTo>
                    <a:lnTo>
                      <a:pt x="267" y="33"/>
                    </a:lnTo>
                    <a:lnTo>
                      <a:pt x="270" y="39"/>
                    </a:lnTo>
                    <a:lnTo>
                      <a:pt x="270" y="43"/>
                    </a:lnTo>
                    <a:lnTo>
                      <a:pt x="270" y="48"/>
                    </a:lnTo>
                    <a:lnTo>
                      <a:pt x="267" y="48"/>
                    </a:lnTo>
                    <a:lnTo>
                      <a:pt x="261" y="48"/>
                    </a:lnTo>
                    <a:lnTo>
                      <a:pt x="257" y="48"/>
                    </a:lnTo>
                    <a:lnTo>
                      <a:pt x="251" y="48"/>
                    </a:lnTo>
                    <a:lnTo>
                      <a:pt x="240" y="52"/>
                    </a:lnTo>
                    <a:lnTo>
                      <a:pt x="230" y="56"/>
                    </a:lnTo>
                    <a:lnTo>
                      <a:pt x="230" y="81"/>
                    </a:lnTo>
                    <a:lnTo>
                      <a:pt x="232" y="106"/>
                    </a:lnTo>
                    <a:lnTo>
                      <a:pt x="236" y="112"/>
                    </a:lnTo>
                    <a:lnTo>
                      <a:pt x="242" y="115"/>
                    </a:lnTo>
                    <a:lnTo>
                      <a:pt x="245" y="115"/>
                    </a:lnTo>
                    <a:lnTo>
                      <a:pt x="251" y="115"/>
                    </a:lnTo>
                    <a:lnTo>
                      <a:pt x="270" y="125"/>
                    </a:lnTo>
                    <a:lnTo>
                      <a:pt x="290" y="135"/>
                    </a:lnTo>
                    <a:lnTo>
                      <a:pt x="290" y="140"/>
                    </a:lnTo>
                    <a:lnTo>
                      <a:pt x="290" y="144"/>
                    </a:lnTo>
                    <a:lnTo>
                      <a:pt x="282" y="154"/>
                    </a:lnTo>
                    <a:lnTo>
                      <a:pt x="272" y="161"/>
                    </a:lnTo>
                    <a:lnTo>
                      <a:pt x="290" y="232"/>
                    </a:lnTo>
                    <a:lnTo>
                      <a:pt x="301" y="296"/>
                    </a:lnTo>
                    <a:lnTo>
                      <a:pt x="303" y="311"/>
                    </a:lnTo>
                    <a:lnTo>
                      <a:pt x="303" y="326"/>
                    </a:lnTo>
                    <a:lnTo>
                      <a:pt x="301" y="340"/>
                    </a:lnTo>
                    <a:lnTo>
                      <a:pt x="299" y="355"/>
                    </a:lnTo>
                    <a:lnTo>
                      <a:pt x="295" y="371"/>
                    </a:lnTo>
                    <a:lnTo>
                      <a:pt x="290" y="386"/>
                    </a:lnTo>
                    <a:lnTo>
                      <a:pt x="280" y="401"/>
                    </a:lnTo>
                    <a:lnTo>
                      <a:pt x="270" y="417"/>
                    </a:lnTo>
                    <a:lnTo>
                      <a:pt x="253" y="413"/>
                    </a:lnTo>
                    <a:lnTo>
                      <a:pt x="236" y="411"/>
                    </a:lnTo>
                    <a:lnTo>
                      <a:pt x="220" y="409"/>
                    </a:lnTo>
                    <a:lnTo>
                      <a:pt x="203" y="405"/>
                    </a:lnTo>
                    <a:lnTo>
                      <a:pt x="203" y="397"/>
                    </a:lnTo>
                    <a:lnTo>
                      <a:pt x="203" y="388"/>
                    </a:lnTo>
                    <a:lnTo>
                      <a:pt x="184" y="382"/>
                    </a:lnTo>
                    <a:lnTo>
                      <a:pt x="165" y="37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7" name="Freeform 80"/>
              <p:cNvSpPr>
                <a:spLocks/>
              </p:cNvSpPr>
              <p:nvPr/>
            </p:nvSpPr>
            <p:spPr bwMode="auto">
              <a:xfrm>
                <a:off x="3482637" y="2843412"/>
                <a:ext cx="217043" cy="229002"/>
              </a:xfrm>
              <a:custGeom>
                <a:avLst/>
                <a:gdLst>
                  <a:gd name="T0" fmla="*/ 2147483647 w 165"/>
                  <a:gd name="T1" fmla="*/ 2147483647 h 182"/>
                  <a:gd name="T2" fmla="*/ 2147483647 w 165"/>
                  <a:gd name="T3" fmla="*/ 2147483647 h 182"/>
                  <a:gd name="T4" fmla="*/ 2147483647 w 165"/>
                  <a:gd name="T5" fmla="*/ 2147483647 h 182"/>
                  <a:gd name="T6" fmla="*/ 2147483647 w 165"/>
                  <a:gd name="T7" fmla="*/ 2147483647 h 182"/>
                  <a:gd name="T8" fmla="*/ 2147483647 w 165"/>
                  <a:gd name="T9" fmla="*/ 2147483647 h 182"/>
                  <a:gd name="T10" fmla="*/ 2147483647 w 165"/>
                  <a:gd name="T11" fmla="*/ 2147483647 h 182"/>
                  <a:gd name="T12" fmla="*/ 2147483647 w 165"/>
                  <a:gd name="T13" fmla="*/ 2147483647 h 182"/>
                  <a:gd name="T14" fmla="*/ 2147483647 w 165"/>
                  <a:gd name="T15" fmla="*/ 2147483647 h 182"/>
                  <a:gd name="T16" fmla="*/ 2147483647 w 165"/>
                  <a:gd name="T17" fmla="*/ 2147483647 h 182"/>
                  <a:gd name="T18" fmla="*/ 2147483647 w 165"/>
                  <a:gd name="T19" fmla="*/ 2147483647 h 182"/>
                  <a:gd name="T20" fmla="*/ 2147483647 w 165"/>
                  <a:gd name="T21" fmla="*/ 2147483647 h 182"/>
                  <a:gd name="T22" fmla="*/ 2147483647 w 165"/>
                  <a:gd name="T23" fmla="*/ 2147483647 h 182"/>
                  <a:gd name="T24" fmla="*/ 0 w 165"/>
                  <a:gd name="T25" fmla="*/ 2147483647 h 182"/>
                  <a:gd name="T26" fmla="*/ 2147483647 w 165"/>
                  <a:gd name="T27" fmla="*/ 2147483647 h 182"/>
                  <a:gd name="T28" fmla="*/ 2147483647 w 165"/>
                  <a:gd name="T29" fmla="*/ 2147483647 h 182"/>
                  <a:gd name="T30" fmla="*/ 2147483647 w 165"/>
                  <a:gd name="T31" fmla="*/ 2147483647 h 182"/>
                  <a:gd name="T32" fmla="*/ 2147483647 w 165"/>
                  <a:gd name="T33" fmla="*/ 2147483647 h 182"/>
                  <a:gd name="T34" fmla="*/ 2147483647 w 165"/>
                  <a:gd name="T35" fmla="*/ 2147483647 h 182"/>
                  <a:gd name="T36" fmla="*/ 2147483647 w 165"/>
                  <a:gd name="T37" fmla="*/ 2147483647 h 182"/>
                  <a:gd name="T38" fmla="*/ 2147483647 w 165"/>
                  <a:gd name="T39" fmla="*/ 2147483647 h 182"/>
                  <a:gd name="T40" fmla="*/ 2147483647 w 165"/>
                  <a:gd name="T41" fmla="*/ 2147483647 h 182"/>
                  <a:gd name="T42" fmla="*/ 2147483647 w 165"/>
                  <a:gd name="T43" fmla="*/ 2147483647 h 182"/>
                  <a:gd name="T44" fmla="*/ 2147483647 w 165"/>
                  <a:gd name="T45" fmla="*/ 2147483647 h 182"/>
                  <a:gd name="T46" fmla="*/ 2147483647 w 165"/>
                  <a:gd name="T47" fmla="*/ 2147483647 h 182"/>
                  <a:gd name="T48" fmla="*/ 2147483647 w 165"/>
                  <a:gd name="T49" fmla="*/ 2147483647 h 182"/>
                  <a:gd name="T50" fmla="*/ 2147483647 w 165"/>
                  <a:gd name="T51" fmla="*/ 2147483647 h 182"/>
                  <a:gd name="T52" fmla="*/ 2147483647 w 165"/>
                  <a:gd name="T53" fmla="*/ 0 h 182"/>
                  <a:gd name="T54" fmla="*/ 2147483647 w 165"/>
                  <a:gd name="T55" fmla="*/ 0 h 182"/>
                  <a:gd name="T56" fmla="*/ 2147483647 w 165"/>
                  <a:gd name="T57" fmla="*/ 2147483647 h 182"/>
                  <a:gd name="T58" fmla="*/ 2147483647 w 165"/>
                  <a:gd name="T59" fmla="*/ 2147483647 h 182"/>
                  <a:gd name="T60" fmla="*/ 2147483647 w 165"/>
                  <a:gd name="T61" fmla="*/ 2147483647 h 182"/>
                  <a:gd name="T62" fmla="*/ 2147483647 w 165"/>
                  <a:gd name="T63" fmla="*/ 2147483647 h 182"/>
                  <a:gd name="T64" fmla="*/ 2147483647 w 165"/>
                  <a:gd name="T65" fmla="*/ 2147483647 h 182"/>
                  <a:gd name="T66" fmla="*/ 2147483647 w 165"/>
                  <a:gd name="T67" fmla="*/ 2147483647 h 182"/>
                  <a:gd name="T68" fmla="*/ 2147483647 w 165"/>
                  <a:gd name="T69" fmla="*/ 2147483647 h 182"/>
                  <a:gd name="T70" fmla="*/ 2147483647 w 165"/>
                  <a:gd name="T71" fmla="*/ 2147483647 h 182"/>
                  <a:gd name="T72" fmla="*/ 2147483647 w 165"/>
                  <a:gd name="T73" fmla="*/ 2147483647 h 182"/>
                  <a:gd name="T74" fmla="*/ 2147483647 w 165"/>
                  <a:gd name="T75" fmla="*/ 2147483647 h 182"/>
                  <a:gd name="T76" fmla="*/ 2147483647 w 165"/>
                  <a:gd name="T77" fmla="*/ 2147483647 h 182"/>
                  <a:gd name="T78" fmla="*/ 2147483647 w 165"/>
                  <a:gd name="T79" fmla="*/ 2147483647 h 182"/>
                  <a:gd name="T80" fmla="*/ 2147483647 w 165"/>
                  <a:gd name="T81" fmla="*/ 2147483647 h 182"/>
                  <a:gd name="T82" fmla="*/ 2147483647 w 165"/>
                  <a:gd name="T83" fmla="*/ 2147483647 h 182"/>
                  <a:gd name="T84" fmla="*/ 2147483647 w 165"/>
                  <a:gd name="T85" fmla="*/ 2147483647 h 182"/>
                  <a:gd name="T86" fmla="*/ 2147483647 w 165"/>
                  <a:gd name="T87" fmla="*/ 214748364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182"/>
                  <a:gd name="T134" fmla="*/ 165 w 165"/>
                  <a:gd name="T135" fmla="*/ 182 h 1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182">
                    <a:moveTo>
                      <a:pt x="40" y="182"/>
                    </a:moveTo>
                    <a:lnTo>
                      <a:pt x="34" y="179"/>
                    </a:lnTo>
                    <a:lnTo>
                      <a:pt x="28" y="173"/>
                    </a:lnTo>
                    <a:lnTo>
                      <a:pt x="25" y="169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21" y="157"/>
                    </a:lnTo>
                    <a:lnTo>
                      <a:pt x="25" y="154"/>
                    </a:lnTo>
                    <a:lnTo>
                      <a:pt x="36" y="154"/>
                    </a:lnTo>
                    <a:lnTo>
                      <a:pt x="48" y="154"/>
                    </a:lnTo>
                    <a:lnTo>
                      <a:pt x="48" y="136"/>
                    </a:lnTo>
                    <a:lnTo>
                      <a:pt x="48" y="129"/>
                    </a:lnTo>
                    <a:lnTo>
                      <a:pt x="44" y="125"/>
                    </a:lnTo>
                    <a:lnTo>
                      <a:pt x="40" y="125"/>
                    </a:lnTo>
                    <a:lnTo>
                      <a:pt x="40" y="119"/>
                    </a:lnTo>
                    <a:lnTo>
                      <a:pt x="40" y="115"/>
                    </a:lnTo>
                    <a:lnTo>
                      <a:pt x="44" y="115"/>
                    </a:lnTo>
                    <a:lnTo>
                      <a:pt x="48" y="113"/>
                    </a:lnTo>
                    <a:lnTo>
                      <a:pt x="48" y="108"/>
                    </a:lnTo>
                    <a:lnTo>
                      <a:pt x="48" y="96"/>
                    </a:lnTo>
                    <a:lnTo>
                      <a:pt x="28" y="96"/>
                    </a:lnTo>
                    <a:lnTo>
                      <a:pt x="9" y="96"/>
                    </a:lnTo>
                    <a:lnTo>
                      <a:pt x="5" y="90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9" y="67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5" y="67"/>
                    </a:lnTo>
                    <a:lnTo>
                      <a:pt x="27" y="69"/>
                    </a:lnTo>
                    <a:lnTo>
                      <a:pt x="28" y="73"/>
                    </a:lnTo>
                    <a:lnTo>
                      <a:pt x="34" y="69"/>
                    </a:lnTo>
                    <a:lnTo>
                      <a:pt x="40" y="67"/>
                    </a:lnTo>
                    <a:lnTo>
                      <a:pt x="44" y="62"/>
                    </a:lnTo>
                    <a:lnTo>
                      <a:pt x="48" y="58"/>
                    </a:lnTo>
                    <a:lnTo>
                      <a:pt x="53" y="52"/>
                    </a:lnTo>
                    <a:lnTo>
                      <a:pt x="57" y="48"/>
                    </a:lnTo>
                    <a:lnTo>
                      <a:pt x="63" y="48"/>
                    </a:lnTo>
                    <a:lnTo>
                      <a:pt x="69" y="48"/>
                    </a:lnTo>
                    <a:lnTo>
                      <a:pt x="73" y="42"/>
                    </a:lnTo>
                    <a:lnTo>
                      <a:pt x="78" y="38"/>
                    </a:lnTo>
                    <a:lnTo>
                      <a:pt x="78" y="33"/>
                    </a:lnTo>
                    <a:lnTo>
                      <a:pt x="78" y="29"/>
                    </a:lnTo>
                    <a:lnTo>
                      <a:pt x="78" y="23"/>
                    </a:lnTo>
                    <a:lnTo>
                      <a:pt x="78" y="19"/>
                    </a:lnTo>
                    <a:lnTo>
                      <a:pt x="78" y="14"/>
                    </a:lnTo>
                    <a:lnTo>
                      <a:pt x="78" y="10"/>
                    </a:lnTo>
                    <a:lnTo>
                      <a:pt x="92" y="10"/>
                    </a:lnTo>
                    <a:lnTo>
                      <a:pt x="107" y="10"/>
                    </a:lnTo>
                    <a:lnTo>
                      <a:pt x="111" y="4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6" y="0"/>
                    </a:lnTo>
                    <a:lnTo>
                      <a:pt x="147" y="0"/>
                    </a:lnTo>
                    <a:lnTo>
                      <a:pt x="161" y="0"/>
                    </a:lnTo>
                    <a:lnTo>
                      <a:pt x="163" y="2"/>
                    </a:lnTo>
                    <a:lnTo>
                      <a:pt x="165" y="4"/>
                    </a:lnTo>
                    <a:lnTo>
                      <a:pt x="165" y="6"/>
                    </a:lnTo>
                    <a:lnTo>
                      <a:pt x="165" y="10"/>
                    </a:lnTo>
                    <a:lnTo>
                      <a:pt x="165" y="14"/>
                    </a:lnTo>
                    <a:lnTo>
                      <a:pt x="165" y="19"/>
                    </a:lnTo>
                    <a:lnTo>
                      <a:pt x="159" y="19"/>
                    </a:lnTo>
                    <a:lnTo>
                      <a:pt x="155" y="19"/>
                    </a:lnTo>
                    <a:lnTo>
                      <a:pt x="149" y="23"/>
                    </a:lnTo>
                    <a:lnTo>
                      <a:pt x="145" y="29"/>
                    </a:lnTo>
                    <a:lnTo>
                      <a:pt x="130" y="37"/>
                    </a:lnTo>
                    <a:lnTo>
                      <a:pt x="119" y="42"/>
                    </a:lnTo>
                    <a:lnTo>
                      <a:pt x="115" y="46"/>
                    </a:lnTo>
                    <a:lnTo>
                      <a:pt x="113" y="52"/>
                    </a:lnTo>
                    <a:lnTo>
                      <a:pt x="109" y="58"/>
                    </a:lnTo>
                    <a:lnTo>
                      <a:pt x="107" y="67"/>
                    </a:lnTo>
                    <a:lnTo>
                      <a:pt x="99" y="71"/>
                    </a:lnTo>
                    <a:lnTo>
                      <a:pt x="94" y="77"/>
                    </a:lnTo>
                    <a:lnTo>
                      <a:pt x="90" y="83"/>
                    </a:lnTo>
                    <a:lnTo>
                      <a:pt x="88" y="88"/>
                    </a:lnTo>
                    <a:lnTo>
                      <a:pt x="86" y="94"/>
                    </a:lnTo>
                    <a:lnTo>
                      <a:pt x="86" y="100"/>
                    </a:lnTo>
                    <a:lnTo>
                      <a:pt x="86" y="108"/>
                    </a:lnTo>
                    <a:lnTo>
                      <a:pt x="88" y="115"/>
                    </a:lnTo>
                    <a:lnTo>
                      <a:pt x="82" y="123"/>
                    </a:lnTo>
                    <a:lnTo>
                      <a:pt x="78" y="140"/>
                    </a:lnTo>
                    <a:lnTo>
                      <a:pt x="76" y="161"/>
                    </a:lnTo>
                    <a:lnTo>
                      <a:pt x="78" y="182"/>
                    </a:lnTo>
                    <a:lnTo>
                      <a:pt x="63" y="180"/>
                    </a:lnTo>
                    <a:lnTo>
                      <a:pt x="55" y="179"/>
                    </a:lnTo>
                    <a:lnTo>
                      <a:pt x="48" y="180"/>
                    </a:lnTo>
                    <a:lnTo>
                      <a:pt x="40" y="182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8" name="Freeform 81"/>
              <p:cNvSpPr>
                <a:spLocks/>
              </p:cNvSpPr>
              <p:nvPr/>
            </p:nvSpPr>
            <p:spPr bwMode="auto">
              <a:xfrm>
                <a:off x="3684915" y="2611042"/>
                <a:ext cx="535964" cy="232370"/>
              </a:xfrm>
              <a:custGeom>
                <a:avLst/>
                <a:gdLst>
                  <a:gd name="T0" fmla="*/ 2147483647 w 407"/>
                  <a:gd name="T1" fmla="*/ 2147483647 h 184"/>
                  <a:gd name="T2" fmla="*/ 0 w 407"/>
                  <a:gd name="T3" fmla="*/ 2147483647 h 184"/>
                  <a:gd name="T4" fmla="*/ 2147483647 w 407"/>
                  <a:gd name="T5" fmla="*/ 2147483647 h 184"/>
                  <a:gd name="T6" fmla="*/ 2147483647 w 407"/>
                  <a:gd name="T7" fmla="*/ 2147483647 h 184"/>
                  <a:gd name="T8" fmla="*/ 0 w 407"/>
                  <a:gd name="T9" fmla="*/ 2147483647 h 184"/>
                  <a:gd name="T10" fmla="*/ 2147483647 w 407"/>
                  <a:gd name="T11" fmla="*/ 2147483647 h 184"/>
                  <a:gd name="T12" fmla="*/ 2147483647 w 407"/>
                  <a:gd name="T13" fmla="*/ 2147483647 h 184"/>
                  <a:gd name="T14" fmla="*/ 2147483647 w 407"/>
                  <a:gd name="T15" fmla="*/ 2147483647 h 184"/>
                  <a:gd name="T16" fmla="*/ 2147483647 w 407"/>
                  <a:gd name="T17" fmla="*/ 2147483647 h 184"/>
                  <a:gd name="T18" fmla="*/ 2147483647 w 407"/>
                  <a:gd name="T19" fmla="*/ 2147483647 h 184"/>
                  <a:gd name="T20" fmla="*/ 2147483647 w 407"/>
                  <a:gd name="T21" fmla="*/ 2147483647 h 184"/>
                  <a:gd name="T22" fmla="*/ 2147483647 w 407"/>
                  <a:gd name="T23" fmla="*/ 2147483647 h 184"/>
                  <a:gd name="T24" fmla="*/ 2147483647 w 407"/>
                  <a:gd name="T25" fmla="*/ 2147483647 h 184"/>
                  <a:gd name="T26" fmla="*/ 2147483647 w 407"/>
                  <a:gd name="T27" fmla="*/ 2147483647 h 184"/>
                  <a:gd name="T28" fmla="*/ 2147483647 w 407"/>
                  <a:gd name="T29" fmla="*/ 2147483647 h 184"/>
                  <a:gd name="T30" fmla="*/ 2147483647 w 407"/>
                  <a:gd name="T31" fmla="*/ 2147483647 h 184"/>
                  <a:gd name="T32" fmla="*/ 2147483647 w 407"/>
                  <a:gd name="T33" fmla="*/ 2147483647 h 184"/>
                  <a:gd name="T34" fmla="*/ 2147483647 w 407"/>
                  <a:gd name="T35" fmla="*/ 2147483647 h 184"/>
                  <a:gd name="T36" fmla="*/ 2147483647 w 407"/>
                  <a:gd name="T37" fmla="*/ 2147483647 h 184"/>
                  <a:gd name="T38" fmla="*/ 2147483647 w 407"/>
                  <a:gd name="T39" fmla="*/ 2147483647 h 184"/>
                  <a:gd name="T40" fmla="*/ 2147483647 w 407"/>
                  <a:gd name="T41" fmla="*/ 2147483647 h 184"/>
                  <a:gd name="T42" fmla="*/ 2147483647 w 407"/>
                  <a:gd name="T43" fmla="*/ 2147483647 h 184"/>
                  <a:gd name="T44" fmla="*/ 2147483647 w 407"/>
                  <a:gd name="T45" fmla="*/ 2147483647 h 184"/>
                  <a:gd name="T46" fmla="*/ 2147483647 w 407"/>
                  <a:gd name="T47" fmla="*/ 2147483647 h 184"/>
                  <a:gd name="T48" fmla="*/ 2147483647 w 407"/>
                  <a:gd name="T49" fmla="*/ 2147483647 h 184"/>
                  <a:gd name="T50" fmla="*/ 2147483647 w 407"/>
                  <a:gd name="T51" fmla="*/ 2147483647 h 184"/>
                  <a:gd name="T52" fmla="*/ 2147483647 w 407"/>
                  <a:gd name="T53" fmla="*/ 0 h 184"/>
                  <a:gd name="T54" fmla="*/ 2147483647 w 407"/>
                  <a:gd name="T55" fmla="*/ 0 h 184"/>
                  <a:gd name="T56" fmla="*/ 2147483647 w 407"/>
                  <a:gd name="T57" fmla="*/ 2147483647 h 184"/>
                  <a:gd name="T58" fmla="*/ 2147483647 w 407"/>
                  <a:gd name="T59" fmla="*/ 2147483647 h 184"/>
                  <a:gd name="T60" fmla="*/ 2147483647 w 407"/>
                  <a:gd name="T61" fmla="*/ 2147483647 h 184"/>
                  <a:gd name="T62" fmla="*/ 2147483647 w 407"/>
                  <a:gd name="T63" fmla="*/ 2147483647 h 184"/>
                  <a:gd name="T64" fmla="*/ 2147483647 w 407"/>
                  <a:gd name="T65" fmla="*/ 2147483647 h 184"/>
                  <a:gd name="T66" fmla="*/ 2147483647 w 407"/>
                  <a:gd name="T67" fmla="*/ 2147483647 h 184"/>
                  <a:gd name="T68" fmla="*/ 2147483647 w 407"/>
                  <a:gd name="T69" fmla="*/ 2147483647 h 184"/>
                  <a:gd name="T70" fmla="*/ 2147483647 w 407"/>
                  <a:gd name="T71" fmla="*/ 2147483647 h 184"/>
                  <a:gd name="T72" fmla="*/ 2147483647 w 407"/>
                  <a:gd name="T73" fmla="*/ 2147483647 h 184"/>
                  <a:gd name="T74" fmla="*/ 2147483647 w 407"/>
                  <a:gd name="T75" fmla="*/ 2147483647 h 184"/>
                  <a:gd name="T76" fmla="*/ 2147483647 w 407"/>
                  <a:gd name="T77" fmla="*/ 2147483647 h 184"/>
                  <a:gd name="T78" fmla="*/ 2147483647 w 407"/>
                  <a:gd name="T79" fmla="*/ 2147483647 h 184"/>
                  <a:gd name="T80" fmla="*/ 2147483647 w 407"/>
                  <a:gd name="T81" fmla="*/ 2147483647 h 184"/>
                  <a:gd name="T82" fmla="*/ 2147483647 w 407"/>
                  <a:gd name="T83" fmla="*/ 2147483647 h 184"/>
                  <a:gd name="T84" fmla="*/ 2147483647 w 407"/>
                  <a:gd name="T85" fmla="*/ 2147483647 h 184"/>
                  <a:gd name="T86" fmla="*/ 2147483647 w 407"/>
                  <a:gd name="T87" fmla="*/ 2147483647 h 1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7"/>
                  <a:gd name="T133" fmla="*/ 0 h 184"/>
                  <a:gd name="T134" fmla="*/ 407 w 407"/>
                  <a:gd name="T135" fmla="*/ 184 h 1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7" h="184">
                    <a:moveTo>
                      <a:pt x="13" y="184"/>
                    </a:moveTo>
                    <a:lnTo>
                      <a:pt x="12" y="180"/>
                    </a:lnTo>
                    <a:lnTo>
                      <a:pt x="10" y="178"/>
                    </a:lnTo>
                    <a:lnTo>
                      <a:pt x="4" y="176"/>
                    </a:lnTo>
                    <a:lnTo>
                      <a:pt x="0" y="175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10" y="159"/>
                    </a:lnTo>
                    <a:lnTo>
                      <a:pt x="19" y="153"/>
                    </a:lnTo>
                    <a:lnTo>
                      <a:pt x="13" y="150"/>
                    </a:lnTo>
                    <a:lnTo>
                      <a:pt x="10" y="146"/>
                    </a:lnTo>
                    <a:lnTo>
                      <a:pt x="4" y="146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34"/>
                    </a:lnTo>
                    <a:lnTo>
                      <a:pt x="4" y="134"/>
                    </a:lnTo>
                    <a:lnTo>
                      <a:pt x="10" y="134"/>
                    </a:lnTo>
                    <a:lnTo>
                      <a:pt x="13" y="130"/>
                    </a:lnTo>
                    <a:lnTo>
                      <a:pt x="19" y="125"/>
                    </a:lnTo>
                    <a:lnTo>
                      <a:pt x="25" y="125"/>
                    </a:lnTo>
                    <a:lnTo>
                      <a:pt x="29" y="125"/>
                    </a:lnTo>
                    <a:lnTo>
                      <a:pt x="35" y="125"/>
                    </a:lnTo>
                    <a:lnTo>
                      <a:pt x="38" y="125"/>
                    </a:lnTo>
                    <a:lnTo>
                      <a:pt x="42" y="121"/>
                    </a:lnTo>
                    <a:lnTo>
                      <a:pt x="48" y="115"/>
                    </a:lnTo>
                    <a:lnTo>
                      <a:pt x="54" y="111"/>
                    </a:lnTo>
                    <a:lnTo>
                      <a:pt x="58" y="105"/>
                    </a:lnTo>
                    <a:lnTo>
                      <a:pt x="63" y="105"/>
                    </a:lnTo>
                    <a:lnTo>
                      <a:pt x="67" y="105"/>
                    </a:lnTo>
                    <a:lnTo>
                      <a:pt x="73" y="105"/>
                    </a:lnTo>
                    <a:lnTo>
                      <a:pt x="77" y="105"/>
                    </a:lnTo>
                    <a:lnTo>
                      <a:pt x="83" y="96"/>
                    </a:lnTo>
                    <a:lnTo>
                      <a:pt x="86" y="86"/>
                    </a:lnTo>
                    <a:lnTo>
                      <a:pt x="92" y="86"/>
                    </a:lnTo>
                    <a:lnTo>
                      <a:pt x="96" y="86"/>
                    </a:lnTo>
                    <a:lnTo>
                      <a:pt x="96" y="77"/>
                    </a:lnTo>
                    <a:lnTo>
                      <a:pt x="96" y="67"/>
                    </a:lnTo>
                    <a:lnTo>
                      <a:pt x="102" y="67"/>
                    </a:lnTo>
                    <a:lnTo>
                      <a:pt x="106" y="67"/>
                    </a:lnTo>
                    <a:lnTo>
                      <a:pt x="111" y="63"/>
                    </a:lnTo>
                    <a:lnTo>
                      <a:pt x="117" y="57"/>
                    </a:lnTo>
                    <a:lnTo>
                      <a:pt x="117" y="54"/>
                    </a:lnTo>
                    <a:lnTo>
                      <a:pt x="117" y="48"/>
                    </a:lnTo>
                    <a:lnTo>
                      <a:pt x="121" y="48"/>
                    </a:lnTo>
                    <a:lnTo>
                      <a:pt x="125" y="48"/>
                    </a:lnTo>
                    <a:lnTo>
                      <a:pt x="131" y="48"/>
                    </a:lnTo>
                    <a:lnTo>
                      <a:pt x="134" y="48"/>
                    </a:lnTo>
                    <a:lnTo>
                      <a:pt x="144" y="42"/>
                    </a:lnTo>
                    <a:lnTo>
                      <a:pt x="155" y="38"/>
                    </a:lnTo>
                    <a:lnTo>
                      <a:pt x="159" y="38"/>
                    </a:lnTo>
                    <a:lnTo>
                      <a:pt x="165" y="38"/>
                    </a:lnTo>
                    <a:lnTo>
                      <a:pt x="169" y="33"/>
                    </a:lnTo>
                    <a:lnTo>
                      <a:pt x="175" y="29"/>
                    </a:lnTo>
                    <a:lnTo>
                      <a:pt x="178" y="29"/>
                    </a:lnTo>
                    <a:lnTo>
                      <a:pt x="184" y="29"/>
                    </a:lnTo>
                    <a:lnTo>
                      <a:pt x="188" y="29"/>
                    </a:lnTo>
                    <a:lnTo>
                      <a:pt x="194" y="29"/>
                    </a:lnTo>
                    <a:lnTo>
                      <a:pt x="213" y="23"/>
                    </a:lnTo>
                    <a:lnTo>
                      <a:pt x="232" y="19"/>
                    </a:lnTo>
                    <a:lnTo>
                      <a:pt x="236" y="13"/>
                    </a:lnTo>
                    <a:lnTo>
                      <a:pt x="242" y="9"/>
                    </a:lnTo>
                    <a:lnTo>
                      <a:pt x="246" y="9"/>
                    </a:lnTo>
                    <a:lnTo>
                      <a:pt x="251" y="9"/>
                    </a:lnTo>
                    <a:lnTo>
                      <a:pt x="261" y="13"/>
                    </a:lnTo>
                    <a:lnTo>
                      <a:pt x="271" y="19"/>
                    </a:lnTo>
                    <a:lnTo>
                      <a:pt x="274" y="19"/>
                    </a:lnTo>
                    <a:lnTo>
                      <a:pt x="280" y="19"/>
                    </a:lnTo>
                    <a:lnTo>
                      <a:pt x="280" y="23"/>
                    </a:lnTo>
                    <a:lnTo>
                      <a:pt x="280" y="29"/>
                    </a:lnTo>
                    <a:lnTo>
                      <a:pt x="290" y="29"/>
                    </a:lnTo>
                    <a:lnTo>
                      <a:pt x="299" y="29"/>
                    </a:lnTo>
                    <a:lnTo>
                      <a:pt x="324" y="29"/>
                    </a:lnTo>
                    <a:lnTo>
                      <a:pt x="349" y="29"/>
                    </a:lnTo>
                    <a:lnTo>
                      <a:pt x="353" y="23"/>
                    </a:lnTo>
                    <a:lnTo>
                      <a:pt x="357" y="19"/>
                    </a:lnTo>
                    <a:lnTo>
                      <a:pt x="357" y="13"/>
                    </a:lnTo>
                    <a:lnTo>
                      <a:pt x="357" y="9"/>
                    </a:lnTo>
                    <a:lnTo>
                      <a:pt x="363" y="9"/>
                    </a:lnTo>
                    <a:lnTo>
                      <a:pt x="367" y="9"/>
                    </a:lnTo>
                    <a:lnTo>
                      <a:pt x="372" y="4"/>
                    </a:lnTo>
                    <a:lnTo>
                      <a:pt x="378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7" y="0"/>
                    </a:lnTo>
                    <a:lnTo>
                      <a:pt x="407" y="0"/>
                    </a:lnTo>
                    <a:lnTo>
                      <a:pt x="407" y="4"/>
                    </a:lnTo>
                    <a:lnTo>
                      <a:pt x="407" y="9"/>
                    </a:lnTo>
                    <a:lnTo>
                      <a:pt x="407" y="13"/>
                    </a:lnTo>
                    <a:lnTo>
                      <a:pt x="407" y="19"/>
                    </a:lnTo>
                    <a:lnTo>
                      <a:pt x="397" y="23"/>
                    </a:lnTo>
                    <a:lnTo>
                      <a:pt x="388" y="29"/>
                    </a:lnTo>
                    <a:lnTo>
                      <a:pt x="382" y="29"/>
                    </a:lnTo>
                    <a:lnTo>
                      <a:pt x="378" y="29"/>
                    </a:lnTo>
                    <a:lnTo>
                      <a:pt x="378" y="33"/>
                    </a:lnTo>
                    <a:lnTo>
                      <a:pt x="378" y="38"/>
                    </a:lnTo>
                    <a:lnTo>
                      <a:pt x="372" y="42"/>
                    </a:lnTo>
                    <a:lnTo>
                      <a:pt x="367" y="48"/>
                    </a:lnTo>
                    <a:lnTo>
                      <a:pt x="363" y="48"/>
                    </a:lnTo>
                    <a:lnTo>
                      <a:pt x="357" y="48"/>
                    </a:lnTo>
                    <a:lnTo>
                      <a:pt x="347" y="54"/>
                    </a:lnTo>
                    <a:lnTo>
                      <a:pt x="338" y="57"/>
                    </a:lnTo>
                    <a:lnTo>
                      <a:pt x="320" y="57"/>
                    </a:lnTo>
                    <a:lnTo>
                      <a:pt x="305" y="57"/>
                    </a:lnTo>
                    <a:lnTo>
                      <a:pt x="288" y="57"/>
                    </a:lnTo>
                    <a:lnTo>
                      <a:pt x="271" y="57"/>
                    </a:lnTo>
                    <a:lnTo>
                      <a:pt x="271" y="52"/>
                    </a:lnTo>
                    <a:lnTo>
                      <a:pt x="269" y="50"/>
                    </a:lnTo>
                    <a:lnTo>
                      <a:pt x="263" y="48"/>
                    </a:lnTo>
                    <a:lnTo>
                      <a:pt x="251" y="48"/>
                    </a:lnTo>
                    <a:lnTo>
                      <a:pt x="251" y="54"/>
                    </a:lnTo>
                    <a:lnTo>
                      <a:pt x="251" y="57"/>
                    </a:lnTo>
                    <a:lnTo>
                      <a:pt x="223" y="61"/>
                    </a:lnTo>
                    <a:lnTo>
                      <a:pt x="207" y="63"/>
                    </a:lnTo>
                    <a:lnTo>
                      <a:pt x="196" y="69"/>
                    </a:lnTo>
                    <a:lnTo>
                      <a:pt x="184" y="77"/>
                    </a:lnTo>
                    <a:lnTo>
                      <a:pt x="173" y="80"/>
                    </a:lnTo>
                    <a:lnTo>
                      <a:pt x="165" y="82"/>
                    </a:lnTo>
                    <a:lnTo>
                      <a:pt x="161" y="88"/>
                    </a:lnTo>
                    <a:lnTo>
                      <a:pt x="155" y="96"/>
                    </a:lnTo>
                    <a:lnTo>
                      <a:pt x="131" y="105"/>
                    </a:lnTo>
                    <a:lnTo>
                      <a:pt x="106" y="115"/>
                    </a:lnTo>
                    <a:lnTo>
                      <a:pt x="96" y="115"/>
                    </a:lnTo>
                    <a:lnTo>
                      <a:pt x="86" y="115"/>
                    </a:lnTo>
                    <a:lnTo>
                      <a:pt x="86" y="125"/>
                    </a:lnTo>
                    <a:lnTo>
                      <a:pt x="86" y="134"/>
                    </a:lnTo>
                    <a:lnTo>
                      <a:pt x="77" y="134"/>
                    </a:lnTo>
                    <a:lnTo>
                      <a:pt x="67" y="134"/>
                    </a:lnTo>
                    <a:lnTo>
                      <a:pt x="48" y="159"/>
                    </a:lnTo>
                    <a:lnTo>
                      <a:pt x="29" y="184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3" y="18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9" name="Freeform 82"/>
              <p:cNvSpPr>
                <a:spLocks/>
              </p:cNvSpPr>
              <p:nvPr/>
            </p:nvSpPr>
            <p:spPr bwMode="auto">
              <a:xfrm>
                <a:off x="2951102" y="3255954"/>
                <a:ext cx="887366" cy="341819"/>
              </a:xfrm>
              <a:custGeom>
                <a:avLst/>
                <a:gdLst>
                  <a:gd name="T0" fmla="*/ 2147483647 w 677"/>
                  <a:gd name="T1" fmla="*/ 2147483647 h 271"/>
                  <a:gd name="T2" fmla="*/ 2147483647 w 677"/>
                  <a:gd name="T3" fmla="*/ 2147483647 h 271"/>
                  <a:gd name="T4" fmla="*/ 2147483647 w 677"/>
                  <a:gd name="T5" fmla="*/ 2147483647 h 271"/>
                  <a:gd name="T6" fmla="*/ 2147483647 w 677"/>
                  <a:gd name="T7" fmla="*/ 2147483647 h 271"/>
                  <a:gd name="T8" fmla="*/ 2147483647 w 677"/>
                  <a:gd name="T9" fmla="*/ 2147483647 h 271"/>
                  <a:gd name="T10" fmla="*/ 2147483647 w 677"/>
                  <a:gd name="T11" fmla="*/ 2147483647 h 271"/>
                  <a:gd name="T12" fmla="*/ 2147483647 w 677"/>
                  <a:gd name="T13" fmla="*/ 2147483647 h 271"/>
                  <a:gd name="T14" fmla="*/ 2147483647 w 677"/>
                  <a:gd name="T15" fmla="*/ 2147483647 h 271"/>
                  <a:gd name="T16" fmla="*/ 2147483647 w 677"/>
                  <a:gd name="T17" fmla="*/ 2147483647 h 271"/>
                  <a:gd name="T18" fmla="*/ 2147483647 w 677"/>
                  <a:gd name="T19" fmla="*/ 2147483647 h 271"/>
                  <a:gd name="T20" fmla="*/ 2147483647 w 677"/>
                  <a:gd name="T21" fmla="*/ 2147483647 h 271"/>
                  <a:gd name="T22" fmla="*/ 2147483647 w 677"/>
                  <a:gd name="T23" fmla="*/ 2147483647 h 271"/>
                  <a:gd name="T24" fmla="*/ 2147483647 w 677"/>
                  <a:gd name="T25" fmla="*/ 2147483647 h 271"/>
                  <a:gd name="T26" fmla="*/ 2147483647 w 677"/>
                  <a:gd name="T27" fmla="*/ 2147483647 h 271"/>
                  <a:gd name="T28" fmla="*/ 2147483647 w 677"/>
                  <a:gd name="T29" fmla="*/ 2147483647 h 271"/>
                  <a:gd name="T30" fmla="*/ 2147483647 w 677"/>
                  <a:gd name="T31" fmla="*/ 2147483647 h 271"/>
                  <a:gd name="T32" fmla="*/ 2147483647 w 677"/>
                  <a:gd name="T33" fmla="*/ 2147483647 h 271"/>
                  <a:gd name="T34" fmla="*/ 2147483647 w 677"/>
                  <a:gd name="T35" fmla="*/ 2147483647 h 271"/>
                  <a:gd name="T36" fmla="*/ 2147483647 w 677"/>
                  <a:gd name="T37" fmla="*/ 2147483647 h 271"/>
                  <a:gd name="T38" fmla="*/ 2147483647 w 677"/>
                  <a:gd name="T39" fmla="*/ 2147483647 h 271"/>
                  <a:gd name="T40" fmla="*/ 2147483647 w 677"/>
                  <a:gd name="T41" fmla="*/ 2147483647 h 271"/>
                  <a:gd name="T42" fmla="*/ 2147483647 w 677"/>
                  <a:gd name="T43" fmla="*/ 2147483647 h 271"/>
                  <a:gd name="T44" fmla="*/ 0 w 677"/>
                  <a:gd name="T45" fmla="*/ 2147483647 h 271"/>
                  <a:gd name="T46" fmla="*/ 2147483647 w 677"/>
                  <a:gd name="T47" fmla="*/ 2147483647 h 271"/>
                  <a:gd name="T48" fmla="*/ 2147483647 w 677"/>
                  <a:gd name="T49" fmla="*/ 2147483647 h 271"/>
                  <a:gd name="T50" fmla="*/ 2147483647 w 677"/>
                  <a:gd name="T51" fmla="*/ 2147483647 h 271"/>
                  <a:gd name="T52" fmla="*/ 2147483647 w 677"/>
                  <a:gd name="T53" fmla="*/ 2147483647 h 271"/>
                  <a:gd name="T54" fmla="*/ 2147483647 w 677"/>
                  <a:gd name="T55" fmla="*/ 2147483647 h 271"/>
                  <a:gd name="T56" fmla="*/ 2147483647 w 677"/>
                  <a:gd name="T57" fmla="*/ 2147483647 h 271"/>
                  <a:gd name="T58" fmla="*/ 2147483647 w 677"/>
                  <a:gd name="T59" fmla="*/ 2147483647 h 271"/>
                  <a:gd name="T60" fmla="*/ 2147483647 w 677"/>
                  <a:gd name="T61" fmla="*/ 2147483647 h 271"/>
                  <a:gd name="T62" fmla="*/ 2147483647 w 677"/>
                  <a:gd name="T63" fmla="*/ 2147483647 h 271"/>
                  <a:gd name="T64" fmla="*/ 2147483647 w 677"/>
                  <a:gd name="T65" fmla="*/ 2147483647 h 271"/>
                  <a:gd name="T66" fmla="*/ 2147483647 w 677"/>
                  <a:gd name="T67" fmla="*/ 2147483647 h 271"/>
                  <a:gd name="T68" fmla="*/ 2147483647 w 677"/>
                  <a:gd name="T69" fmla="*/ 2147483647 h 271"/>
                  <a:gd name="T70" fmla="*/ 2147483647 w 677"/>
                  <a:gd name="T71" fmla="*/ 2147483647 h 271"/>
                  <a:gd name="T72" fmla="*/ 2147483647 w 677"/>
                  <a:gd name="T73" fmla="*/ 2147483647 h 271"/>
                  <a:gd name="T74" fmla="*/ 2147483647 w 677"/>
                  <a:gd name="T75" fmla="*/ 2147483647 h 271"/>
                  <a:gd name="T76" fmla="*/ 2147483647 w 677"/>
                  <a:gd name="T77" fmla="*/ 2147483647 h 271"/>
                  <a:gd name="T78" fmla="*/ 2147483647 w 677"/>
                  <a:gd name="T79" fmla="*/ 2147483647 h 271"/>
                  <a:gd name="T80" fmla="*/ 2147483647 w 677"/>
                  <a:gd name="T81" fmla="*/ 2147483647 h 271"/>
                  <a:gd name="T82" fmla="*/ 2147483647 w 677"/>
                  <a:gd name="T83" fmla="*/ 2147483647 h 271"/>
                  <a:gd name="T84" fmla="*/ 2147483647 w 677"/>
                  <a:gd name="T85" fmla="*/ 2147483647 h 271"/>
                  <a:gd name="T86" fmla="*/ 2147483647 w 677"/>
                  <a:gd name="T87" fmla="*/ 2147483647 h 271"/>
                  <a:gd name="T88" fmla="*/ 2147483647 w 677"/>
                  <a:gd name="T89" fmla="*/ 2147483647 h 271"/>
                  <a:gd name="T90" fmla="*/ 2147483647 w 677"/>
                  <a:gd name="T91" fmla="*/ 2147483647 h 271"/>
                  <a:gd name="T92" fmla="*/ 2147483647 w 677"/>
                  <a:gd name="T93" fmla="*/ 2147483647 h 271"/>
                  <a:gd name="T94" fmla="*/ 2147483647 w 677"/>
                  <a:gd name="T95" fmla="*/ 2147483647 h 271"/>
                  <a:gd name="T96" fmla="*/ 2147483647 w 677"/>
                  <a:gd name="T97" fmla="*/ 2147483647 h 271"/>
                  <a:gd name="T98" fmla="*/ 2147483647 w 677"/>
                  <a:gd name="T99" fmla="*/ 2147483647 h 271"/>
                  <a:gd name="T100" fmla="*/ 2147483647 w 677"/>
                  <a:gd name="T101" fmla="*/ 2147483647 h 271"/>
                  <a:gd name="T102" fmla="*/ 2147483647 w 677"/>
                  <a:gd name="T103" fmla="*/ 2147483647 h 271"/>
                  <a:gd name="T104" fmla="*/ 2147483647 w 677"/>
                  <a:gd name="T105" fmla="*/ 2147483647 h 271"/>
                  <a:gd name="T106" fmla="*/ 2147483647 w 677"/>
                  <a:gd name="T107" fmla="*/ 2147483647 h 271"/>
                  <a:gd name="T108" fmla="*/ 2147483647 w 677"/>
                  <a:gd name="T109" fmla="*/ 2147483647 h 2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77"/>
                  <a:gd name="T166" fmla="*/ 0 h 271"/>
                  <a:gd name="T167" fmla="*/ 677 w 677"/>
                  <a:gd name="T168" fmla="*/ 271 h 2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77" h="271">
                    <a:moveTo>
                      <a:pt x="656" y="198"/>
                    </a:moveTo>
                    <a:lnTo>
                      <a:pt x="646" y="198"/>
                    </a:lnTo>
                    <a:lnTo>
                      <a:pt x="637" y="198"/>
                    </a:lnTo>
                    <a:lnTo>
                      <a:pt x="635" y="200"/>
                    </a:lnTo>
                    <a:lnTo>
                      <a:pt x="633" y="204"/>
                    </a:lnTo>
                    <a:lnTo>
                      <a:pt x="625" y="206"/>
                    </a:lnTo>
                    <a:lnTo>
                      <a:pt x="618" y="207"/>
                    </a:lnTo>
                    <a:lnTo>
                      <a:pt x="616" y="211"/>
                    </a:lnTo>
                    <a:lnTo>
                      <a:pt x="614" y="213"/>
                    </a:lnTo>
                    <a:lnTo>
                      <a:pt x="610" y="215"/>
                    </a:lnTo>
                    <a:lnTo>
                      <a:pt x="608" y="219"/>
                    </a:lnTo>
                    <a:lnTo>
                      <a:pt x="606" y="221"/>
                    </a:lnTo>
                    <a:lnTo>
                      <a:pt x="604" y="223"/>
                    </a:lnTo>
                    <a:lnTo>
                      <a:pt x="600" y="225"/>
                    </a:lnTo>
                    <a:lnTo>
                      <a:pt x="598" y="227"/>
                    </a:lnTo>
                    <a:lnTo>
                      <a:pt x="597" y="230"/>
                    </a:lnTo>
                    <a:lnTo>
                      <a:pt x="595" y="232"/>
                    </a:lnTo>
                    <a:lnTo>
                      <a:pt x="591" y="234"/>
                    </a:lnTo>
                    <a:lnTo>
                      <a:pt x="589" y="238"/>
                    </a:lnTo>
                    <a:lnTo>
                      <a:pt x="587" y="240"/>
                    </a:lnTo>
                    <a:lnTo>
                      <a:pt x="585" y="242"/>
                    </a:lnTo>
                    <a:lnTo>
                      <a:pt x="581" y="244"/>
                    </a:lnTo>
                    <a:lnTo>
                      <a:pt x="579" y="248"/>
                    </a:lnTo>
                    <a:lnTo>
                      <a:pt x="577" y="250"/>
                    </a:lnTo>
                    <a:lnTo>
                      <a:pt x="573" y="252"/>
                    </a:lnTo>
                    <a:lnTo>
                      <a:pt x="568" y="253"/>
                    </a:lnTo>
                    <a:lnTo>
                      <a:pt x="560" y="257"/>
                    </a:lnTo>
                    <a:lnTo>
                      <a:pt x="558" y="259"/>
                    </a:lnTo>
                    <a:lnTo>
                      <a:pt x="556" y="261"/>
                    </a:lnTo>
                    <a:lnTo>
                      <a:pt x="543" y="263"/>
                    </a:lnTo>
                    <a:lnTo>
                      <a:pt x="531" y="267"/>
                    </a:lnTo>
                    <a:lnTo>
                      <a:pt x="529" y="269"/>
                    </a:lnTo>
                    <a:lnTo>
                      <a:pt x="526" y="271"/>
                    </a:lnTo>
                    <a:lnTo>
                      <a:pt x="522" y="271"/>
                    </a:lnTo>
                    <a:lnTo>
                      <a:pt x="516" y="271"/>
                    </a:lnTo>
                    <a:lnTo>
                      <a:pt x="514" y="269"/>
                    </a:lnTo>
                    <a:lnTo>
                      <a:pt x="512" y="267"/>
                    </a:lnTo>
                    <a:lnTo>
                      <a:pt x="499" y="263"/>
                    </a:lnTo>
                    <a:lnTo>
                      <a:pt x="487" y="261"/>
                    </a:lnTo>
                    <a:lnTo>
                      <a:pt x="485" y="259"/>
                    </a:lnTo>
                    <a:lnTo>
                      <a:pt x="483" y="257"/>
                    </a:lnTo>
                    <a:lnTo>
                      <a:pt x="476" y="253"/>
                    </a:lnTo>
                    <a:lnTo>
                      <a:pt x="468" y="252"/>
                    </a:lnTo>
                    <a:lnTo>
                      <a:pt x="466" y="250"/>
                    </a:lnTo>
                    <a:lnTo>
                      <a:pt x="462" y="248"/>
                    </a:lnTo>
                    <a:lnTo>
                      <a:pt x="456" y="244"/>
                    </a:lnTo>
                    <a:lnTo>
                      <a:pt x="449" y="242"/>
                    </a:lnTo>
                    <a:lnTo>
                      <a:pt x="447" y="240"/>
                    </a:lnTo>
                    <a:lnTo>
                      <a:pt x="445" y="238"/>
                    </a:lnTo>
                    <a:lnTo>
                      <a:pt x="437" y="234"/>
                    </a:lnTo>
                    <a:lnTo>
                      <a:pt x="430" y="232"/>
                    </a:lnTo>
                    <a:lnTo>
                      <a:pt x="426" y="230"/>
                    </a:lnTo>
                    <a:lnTo>
                      <a:pt x="424" y="227"/>
                    </a:lnTo>
                    <a:lnTo>
                      <a:pt x="418" y="225"/>
                    </a:lnTo>
                    <a:lnTo>
                      <a:pt x="410" y="223"/>
                    </a:lnTo>
                    <a:lnTo>
                      <a:pt x="408" y="221"/>
                    </a:lnTo>
                    <a:lnTo>
                      <a:pt x="405" y="219"/>
                    </a:lnTo>
                    <a:lnTo>
                      <a:pt x="403" y="215"/>
                    </a:lnTo>
                    <a:lnTo>
                      <a:pt x="401" y="213"/>
                    </a:lnTo>
                    <a:lnTo>
                      <a:pt x="397" y="211"/>
                    </a:lnTo>
                    <a:lnTo>
                      <a:pt x="395" y="207"/>
                    </a:lnTo>
                    <a:lnTo>
                      <a:pt x="384" y="206"/>
                    </a:lnTo>
                    <a:lnTo>
                      <a:pt x="372" y="204"/>
                    </a:lnTo>
                    <a:lnTo>
                      <a:pt x="368" y="200"/>
                    </a:lnTo>
                    <a:lnTo>
                      <a:pt x="366" y="198"/>
                    </a:lnTo>
                    <a:lnTo>
                      <a:pt x="359" y="196"/>
                    </a:lnTo>
                    <a:lnTo>
                      <a:pt x="353" y="194"/>
                    </a:lnTo>
                    <a:lnTo>
                      <a:pt x="349" y="192"/>
                    </a:lnTo>
                    <a:lnTo>
                      <a:pt x="347" y="188"/>
                    </a:lnTo>
                    <a:lnTo>
                      <a:pt x="345" y="186"/>
                    </a:lnTo>
                    <a:lnTo>
                      <a:pt x="341" y="184"/>
                    </a:lnTo>
                    <a:lnTo>
                      <a:pt x="339" y="182"/>
                    </a:lnTo>
                    <a:lnTo>
                      <a:pt x="338" y="179"/>
                    </a:lnTo>
                    <a:lnTo>
                      <a:pt x="326" y="177"/>
                    </a:lnTo>
                    <a:lnTo>
                      <a:pt x="313" y="175"/>
                    </a:lnTo>
                    <a:lnTo>
                      <a:pt x="311" y="171"/>
                    </a:lnTo>
                    <a:lnTo>
                      <a:pt x="309" y="169"/>
                    </a:lnTo>
                    <a:lnTo>
                      <a:pt x="307" y="167"/>
                    </a:lnTo>
                    <a:lnTo>
                      <a:pt x="303" y="165"/>
                    </a:lnTo>
                    <a:lnTo>
                      <a:pt x="301" y="161"/>
                    </a:lnTo>
                    <a:lnTo>
                      <a:pt x="299" y="159"/>
                    </a:lnTo>
                    <a:lnTo>
                      <a:pt x="291" y="158"/>
                    </a:lnTo>
                    <a:lnTo>
                      <a:pt x="284" y="156"/>
                    </a:lnTo>
                    <a:lnTo>
                      <a:pt x="282" y="152"/>
                    </a:lnTo>
                    <a:lnTo>
                      <a:pt x="280" y="150"/>
                    </a:lnTo>
                    <a:lnTo>
                      <a:pt x="276" y="148"/>
                    </a:lnTo>
                    <a:lnTo>
                      <a:pt x="274" y="146"/>
                    </a:lnTo>
                    <a:lnTo>
                      <a:pt x="272" y="142"/>
                    </a:lnTo>
                    <a:lnTo>
                      <a:pt x="270" y="140"/>
                    </a:lnTo>
                    <a:lnTo>
                      <a:pt x="267" y="138"/>
                    </a:lnTo>
                    <a:lnTo>
                      <a:pt x="265" y="136"/>
                    </a:lnTo>
                    <a:lnTo>
                      <a:pt x="263" y="133"/>
                    </a:lnTo>
                    <a:lnTo>
                      <a:pt x="261" y="131"/>
                    </a:lnTo>
                    <a:lnTo>
                      <a:pt x="257" y="129"/>
                    </a:lnTo>
                    <a:lnTo>
                      <a:pt x="255" y="127"/>
                    </a:lnTo>
                    <a:lnTo>
                      <a:pt x="253" y="123"/>
                    </a:lnTo>
                    <a:lnTo>
                      <a:pt x="251" y="121"/>
                    </a:lnTo>
                    <a:lnTo>
                      <a:pt x="243" y="119"/>
                    </a:lnTo>
                    <a:lnTo>
                      <a:pt x="236" y="115"/>
                    </a:lnTo>
                    <a:lnTo>
                      <a:pt x="234" y="113"/>
                    </a:lnTo>
                    <a:lnTo>
                      <a:pt x="232" y="111"/>
                    </a:lnTo>
                    <a:lnTo>
                      <a:pt x="228" y="110"/>
                    </a:lnTo>
                    <a:lnTo>
                      <a:pt x="222" y="108"/>
                    </a:lnTo>
                    <a:lnTo>
                      <a:pt x="215" y="110"/>
                    </a:lnTo>
                    <a:lnTo>
                      <a:pt x="213" y="111"/>
                    </a:lnTo>
                    <a:lnTo>
                      <a:pt x="209" y="113"/>
                    </a:lnTo>
                    <a:lnTo>
                      <a:pt x="207" y="115"/>
                    </a:lnTo>
                    <a:lnTo>
                      <a:pt x="178" y="115"/>
                    </a:lnTo>
                    <a:lnTo>
                      <a:pt x="149" y="115"/>
                    </a:lnTo>
                    <a:lnTo>
                      <a:pt x="121" y="115"/>
                    </a:lnTo>
                    <a:lnTo>
                      <a:pt x="92" y="115"/>
                    </a:lnTo>
                    <a:lnTo>
                      <a:pt x="88" y="113"/>
                    </a:lnTo>
                    <a:lnTo>
                      <a:pt x="86" y="111"/>
                    </a:lnTo>
                    <a:lnTo>
                      <a:pt x="82" y="110"/>
                    </a:lnTo>
                    <a:lnTo>
                      <a:pt x="71" y="108"/>
                    </a:lnTo>
                    <a:lnTo>
                      <a:pt x="61" y="110"/>
                    </a:lnTo>
                    <a:lnTo>
                      <a:pt x="57" y="111"/>
                    </a:lnTo>
                    <a:lnTo>
                      <a:pt x="55" y="113"/>
                    </a:lnTo>
                    <a:lnTo>
                      <a:pt x="52" y="115"/>
                    </a:lnTo>
                    <a:lnTo>
                      <a:pt x="48" y="115"/>
                    </a:lnTo>
                    <a:lnTo>
                      <a:pt x="42" y="115"/>
                    </a:lnTo>
                    <a:lnTo>
                      <a:pt x="40" y="113"/>
                    </a:lnTo>
                    <a:lnTo>
                      <a:pt x="38" y="111"/>
                    </a:lnTo>
                    <a:lnTo>
                      <a:pt x="34" y="110"/>
                    </a:lnTo>
                    <a:lnTo>
                      <a:pt x="32" y="106"/>
                    </a:lnTo>
                    <a:lnTo>
                      <a:pt x="31" y="104"/>
                    </a:lnTo>
                    <a:lnTo>
                      <a:pt x="29" y="102"/>
                    </a:lnTo>
                    <a:lnTo>
                      <a:pt x="25" y="90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15" y="71"/>
                    </a:lnTo>
                    <a:lnTo>
                      <a:pt x="13" y="67"/>
                    </a:lnTo>
                    <a:lnTo>
                      <a:pt x="11" y="65"/>
                    </a:lnTo>
                    <a:lnTo>
                      <a:pt x="9" y="64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9" y="10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19" y="10"/>
                    </a:lnTo>
                    <a:lnTo>
                      <a:pt x="19" y="25"/>
                    </a:lnTo>
                    <a:lnTo>
                      <a:pt x="19" y="39"/>
                    </a:lnTo>
                    <a:lnTo>
                      <a:pt x="23" y="44"/>
                    </a:lnTo>
                    <a:lnTo>
                      <a:pt x="29" y="48"/>
                    </a:lnTo>
                    <a:lnTo>
                      <a:pt x="32" y="54"/>
                    </a:lnTo>
                    <a:lnTo>
                      <a:pt x="38" y="58"/>
                    </a:lnTo>
                    <a:lnTo>
                      <a:pt x="52" y="58"/>
                    </a:lnTo>
                    <a:lnTo>
                      <a:pt x="67" y="58"/>
                    </a:lnTo>
                    <a:lnTo>
                      <a:pt x="71" y="54"/>
                    </a:lnTo>
                    <a:lnTo>
                      <a:pt x="77" y="48"/>
                    </a:lnTo>
                    <a:lnTo>
                      <a:pt x="80" y="44"/>
                    </a:lnTo>
                    <a:lnTo>
                      <a:pt x="86" y="39"/>
                    </a:lnTo>
                    <a:lnTo>
                      <a:pt x="90" y="39"/>
                    </a:lnTo>
                    <a:lnTo>
                      <a:pt x="96" y="39"/>
                    </a:lnTo>
                    <a:lnTo>
                      <a:pt x="96" y="48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6" y="67"/>
                    </a:lnTo>
                    <a:lnTo>
                      <a:pt x="92" y="71"/>
                    </a:lnTo>
                    <a:lnTo>
                      <a:pt x="92" y="75"/>
                    </a:lnTo>
                    <a:lnTo>
                      <a:pt x="96" y="77"/>
                    </a:lnTo>
                    <a:lnTo>
                      <a:pt x="100" y="77"/>
                    </a:lnTo>
                    <a:lnTo>
                      <a:pt x="105" y="77"/>
                    </a:lnTo>
                    <a:lnTo>
                      <a:pt x="111" y="73"/>
                    </a:lnTo>
                    <a:lnTo>
                      <a:pt x="115" y="67"/>
                    </a:lnTo>
                    <a:lnTo>
                      <a:pt x="115" y="64"/>
                    </a:lnTo>
                    <a:lnTo>
                      <a:pt x="115" y="58"/>
                    </a:lnTo>
                    <a:lnTo>
                      <a:pt x="121" y="58"/>
                    </a:lnTo>
                    <a:lnTo>
                      <a:pt x="125" y="58"/>
                    </a:lnTo>
                    <a:lnTo>
                      <a:pt x="134" y="58"/>
                    </a:lnTo>
                    <a:lnTo>
                      <a:pt x="144" y="58"/>
                    </a:lnTo>
                    <a:lnTo>
                      <a:pt x="149" y="54"/>
                    </a:lnTo>
                    <a:lnTo>
                      <a:pt x="153" y="48"/>
                    </a:lnTo>
                    <a:lnTo>
                      <a:pt x="159" y="44"/>
                    </a:lnTo>
                    <a:lnTo>
                      <a:pt x="163" y="39"/>
                    </a:lnTo>
                    <a:lnTo>
                      <a:pt x="172" y="39"/>
                    </a:lnTo>
                    <a:lnTo>
                      <a:pt x="182" y="39"/>
                    </a:lnTo>
                    <a:lnTo>
                      <a:pt x="182" y="44"/>
                    </a:lnTo>
                    <a:lnTo>
                      <a:pt x="182" y="48"/>
                    </a:lnTo>
                    <a:lnTo>
                      <a:pt x="188" y="54"/>
                    </a:lnTo>
                    <a:lnTo>
                      <a:pt x="192" y="58"/>
                    </a:lnTo>
                    <a:lnTo>
                      <a:pt x="207" y="58"/>
                    </a:lnTo>
                    <a:lnTo>
                      <a:pt x="220" y="58"/>
                    </a:lnTo>
                    <a:lnTo>
                      <a:pt x="226" y="54"/>
                    </a:lnTo>
                    <a:lnTo>
                      <a:pt x="232" y="48"/>
                    </a:lnTo>
                    <a:lnTo>
                      <a:pt x="236" y="44"/>
                    </a:lnTo>
                    <a:lnTo>
                      <a:pt x="242" y="39"/>
                    </a:lnTo>
                    <a:lnTo>
                      <a:pt x="245" y="35"/>
                    </a:lnTo>
                    <a:lnTo>
                      <a:pt x="251" y="29"/>
                    </a:lnTo>
                    <a:lnTo>
                      <a:pt x="251" y="23"/>
                    </a:lnTo>
                    <a:lnTo>
                      <a:pt x="251" y="19"/>
                    </a:lnTo>
                    <a:lnTo>
                      <a:pt x="251" y="1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61" y="0"/>
                    </a:lnTo>
                    <a:lnTo>
                      <a:pt x="261" y="6"/>
                    </a:lnTo>
                    <a:lnTo>
                      <a:pt x="261" y="10"/>
                    </a:lnTo>
                    <a:lnTo>
                      <a:pt x="261" y="16"/>
                    </a:lnTo>
                    <a:lnTo>
                      <a:pt x="261" y="19"/>
                    </a:lnTo>
                    <a:lnTo>
                      <a:pt x="265" y="23"/>
                    </a:lnTo>
                    <a:lnTo>
                      <a:pt x="270" y="29"/>
                    </a:lnTo>
                    <a:lnTo>
                      <a:pt x="270" y="35"/>
                    </a:lnTo>
                    <a:lnTo>
                      <a:pt x="270" y="39"/>
                    </a:lnTo>
                    <a:lnTo>
                      <a:pt x="270" y="44"/>
                    </a:lnTo>
                    <a:lnTo>
                      <a:pt x="270" y="48"/>
                    </a:lnTo>
                    <a:lnTo>
                      <a:pt x="270" y="54"/>
                    </a:lnTo>
                    <a:lnTo>
                      <a:pt x="270" y="58"/>
                    </a:lnTo>
                    <a:lnTo>
                      <a:pt x="265" y="58"/>
                    </a:lnTo>
                    <a:lnTo>
                      <a:pt x="261" y="58"/>
                    </a:lnTo>
                    <a:lnTo>
                      <a:pt x="255" y="64"/>
                    </a:lnTo>
                    <a:lnTo>
                      <a:pt x="251" y="67"/>
                    </a:lnTo>
                    <a:lnTo>
                      <a:pt x="255" y="73"/>
                    </a:lnTo>
                    <a:lnTo>
                      <a:pt x="261" y="77"/>
                    </a:lnTo>
                    <a:lnTo>
                      <a:pt x="265" y="77"/>
                    </a:lnTo>
                    <a:lnTo>
                      <a:pt x="270" y="77"/>
                    </a:lnTo>
                    <a:lnTo>
                      <a:pt x="274" y="73"/>
                    </a:lnTo>
                    <a:lnTo>
                      <a:pt x="280" y="67"/>
                    </a:lnTo>
                    <a:lnTo>
                      <a:pt x="284" y="64"/>
                    </a:lnTo>
                    <a:lnTo>
                      <a:pt x="290" y="58"/>
                    </a:lnTo>
                    <a:lnTo>
                      <a:pt x="293" y="54"/>
                    </a:lnTo>
                    <a:lnTo>
                      <a:pt x="299" y="48"/>
                    </a:lnTo>
                    <a:lnTo>
                      <a:pt x="303" y="48"/>
                    </a:lnTo>
                    <a:lnTo>
                      <a:pt x="309" y="48"/>
                    </a:lnTo>
                    <a:lnTo>
                      <a:pt x="313" y="48"/>
                    </a:lnTo>
                    <a:lnTo>
                      <a:pt x="318" y="48"/>
                    </a:lnTo>
                    <a:lnTo>
                      <a:pt x="318" y="54"/>
                    </a:lnTo>
                    <a:lnTo>
                      <a:pt x="318" y="58"/>
                    </a:lnTo>
                    <a:lnTo>
                      <a:pt x="322" y="67"/>
                    </a:lnTo>
                    <a:lnTo>
                      <a:pt x="328" y="77"/>
                    </a:lnTo>
                    <a:lnTo>
                      <a:pt x="332" y="77"/>
                    </a:lnTo>
                    <a:lnTo>
                      <a:pt x="338" y="77"/>
                    </a:lnTo>
                    <a:lnTo>
                      <a:pt x="341" y="73"/>
                    </a:lnTo>
                    <a:lnTo>
                      <a:pt x="347" y="67"/>
                    </a:lnTo>
                    <a:lnTo>
                      <a:pt x="353" y="67"/>
                    </a:lnTo>
                    <a:lnTo>
                      <a:pt x="357" y="67"/>
                    </a:lnTo>
                    <a:lnTo>
                      <a:pt x="362" y="67"/>
                    </a:lnTo>
                    <a:lnTo>
                      <a:pt x="366" y="67"/>
                    </a:lnTo>
                    <a:lnTo>
                      <a:pt x="370" y="64"/>
                    </a:lnTo>
                    <a:lnTo>
                      <a:pt x="376" y="58"/>
                    </a:lnTo>
                    <a:lnTo>
                      <a:pt x="382" y="58"/>
                    </a:lnTo>
                    <a:lnTo>
                      <a:pt x="385" y="58"/>
                    </a:lnTo>
                    <a:lnTo>
                      <a:pt x="395" y="58"/>
                    </a:lnTo>
                    <a:lnTo>
                      <a:pt x="405" y="58"/>
                    </a:lnTo>
                    <a:lnTo>
                      <a:pt x="414" y="64"/>
                    </a:lnTo>
                    <a:lnTo>
                      <a:pt x="424" y="67"/>
                    </a:lnTo>
                    <a:lnTo>
                      <a:pt x="439" y="73"/>
                    </a:lnTo>
                    <a:lnTo>
                      <a:pt x="453" y="77"/>
                    </a:lnTo>
                    <a:lnTo>
                      <a:pt x="458" y="77"/>
                    </a:lnTo>
                    <a:lnTo>
                      <a:pt x="462" y="77"/>
                    </a:lnTo>
                    <a:lnTo>
                      <a:pt x="481" y="77"/>
                    </a:lnTo>
                    <a:lnTo>
                      <a:pt x="503" y="77"/>
                    </a:lnTo>
                    <a:lnTo>
                      <a:pt x="503" y="83"/>
                    </a:lnTo>
                    <a:lnTo>
                      <a:pt x="503" y="87"/>
                    </a:lnTo>
                    <a:lnTo>
                      <a:pt x="497" y="87"/>
                    </a:lnTo>
                    <a:lnTo>
                      <a:pt x="493" y="87"/>
                    </a:lnTo>
                    <a:lnTo>
                      <a:pt x="481" y="90"/>
                    </a:lnTo>
                    <a:lnTo>
                      <a:pt x="474" y="94"/>
                    </a:lnTo>
                    <a:lnTo>
                      <a:pt x="468" y="98"/>
                    </a:lnTo>
                    <a:lnTo>
                      <a:pt x="462" y="104"/>
                    </a:lnTo>
                    <a:lnTo>
                      <a:pt x="456" y="117"/>
                    </a:lnTo>
                    <a:lnTo>
                      <a:pt x="453" y="136"/>
                    </a:lnTo>
                    <a:lnTo>
                      <a:pt x="462" y="136"/>
                    </a:lnTo>
                    <a:lnTo>
                      <a:pt x="474" y="136"/>
                    </a:lnTo>
                    <a:lnTo>
                      <a:pt x="478" y="136"/>
                    </a:lnTo>
                    <a:lnTo>
                      <a:pt x="483" y="136"/>
                    </a:lnTo>
                    <a:lnTo>
                      <a:pt x="483" y="142"/>
                    </a:lnTo>
                    <a:lnTo>
                      <a:pt x="485" y="144"/>
                    </a:lnTo>
                    <a:lnTo>
                      <a:pt x="491" y="146"/>
                    </a:lnTo>
                    <a:lnTo>
                      <a:pt x="503" y="146"/>
                    </a:lnTo>
                    <a:lnTo>
                      <a:pt x="503" y="140"/>
                    </a:lnTo>
                    <a:lnTo>
                      <a:pt x="503" y="136"/>
                    </a:lnTo>
                    <a:lnTo>
                      <a:pt x="506" y="136"/>
                    </a:lnTo>
                    <a:lnTo>
                      <a:pt x="512" y="136"/>
                    </a:lnTo>
                    <a:lnTo>
                      <a:pt x="512" y="131"/>
                    </a:lnTo>
                    <a:lnTo>
                      <a:pt x="512" y="127"/>
                    </a:lnTo>
                    <a:lnTo>
                      <a:pt x="512" y="115"/>
                    </a:lnTo>
                    <a:lnTo>
                      <a:pt x="512" y="106"/>
                    </a:lnTo>
                    <a:lnTo>
                      <a:pt x="516" y="106"/>
                    </a:lnTo>
                    <a:lnTo>
                      <a:pt x="522" y="106"/>
                    </a:lnTo>
                    <a:lnTo>
                      <a:pt x="531" y="106"/>
                    </a:lnTo>
                    <a:lnTo>
                      <a:pt x="541" y="106"/>
                    </a:lnTo>
                    <a:lnTo>
                      <a:pt x="545" y="102"/>
                    </a:lnTo>
                    <a:lnTo>
                      <a:pt x="550" y="98"/>
                    </a:lnTo>
                    <a:lnTo>
                      <a:pt x="550" y="92"/>
                    </a:lnTo>
                    <a:lnTo>
                      <a:pt x="550" y="87"/>
                    </a:lnTo>
                    <a:lnTo>
                      <a:pt x="550" y="64"/>
                    </a:lnTo>
                    <a:lnTo>
                      <a:pt x="550" y="39"/>
                    </a:lnTo>
                    <a:lnTo>
                      <a:pt x="554" y="29"/>
                    </a:lnTo>
                    <a:lnTo>
                      <a:pt x="560" y="19"/>
                    </a:lnTo>
                    <a:lnTo>
                      <a:pt x="564" y="19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9" y="29"/>
                    </a:lnTo>
                    <a:lnTo>
                      <a:pt x="585" y="35"/>
                    </a:lnTo>
                    <a:lnTo>
                      <a:pt x="589" y="39"/>
                    </a:lnTo>
                    <a:lnTo>
                      <a:pt x="595" y="44"/>
                    </a:lnTo>
                    <a:lnTo>
                      <a:pt x="598" y="48"/>
                    </a:lnTo>
                    <a:lnTo>
                      <a:pt x="602" y="54"/>
                    </a:lnTo>
                    <a:lnTo>
                      <a:pt x="608" y="58"/>
                    </a:lnTo>
                    <a:lnTo>
                      <a:pt x="618" y="64"/>
                    </a:lnTo>
                    <a:lnTo>
                      <a:pt x="627" y="67"/>
                    </a:lnTo>
                    <a:lnTo>
                      <a:pt x="633" y="73"/>
                    </a:lnTo>
                    <a:lnTo>
                      <a:pt x="637" y="77"/>
                    </a:lnTo>
                    <a:lnTo>
                      <a:pt x="643" y="83"/>
                    </a:lnTo>
                    <a:lnTo>
                      <a:pt x="646" y="87"/>
                    </a:lnTo>
                    <a:lnTo>
                      <a:pt x="656" y="92"/>
                    </a:lnTo>
                    <a:lnTo>
                      <a:pt x="666" y="98"/>
                    </a:lnTo>
                    <a:lnTo>
                      <a:pt x="671" y="102"/>
                    </a:lnTo>
                    <a:lnTo>
                      <a:pt x="677" y="106"/>
                    </a:lnTo>
                    <a:lnTo>
                      <a:pt x="677" y="111"/>
                    </a:lnTo>
                    <a:lnTo>
                      <a:pt x="677" y="115"/>
                    </a:lnTo>
                    <a:lnTo>
                      <a:pt x="671" y="119"/>
                    </a:lnTo>
                    <a:lnTo>
                      <a:pt x="666" y="121"/>
                    </a:lnTo>
                    <a:lnTo>
                      <a:pt x="664" y="123"/>
                    </a:lnTo>
                    <a:lnTo>
                      <a:pt x="662" y="127"/>
                    </a:lnTo>
                    <a:lnTo>
                      <a:pt x="662" y="146"/>
                    </a:lnTo>
                    <a:lnTo>
                      <a:pt x="662" y="165"/>
                    </a:lnTo>
                    <a:lnTo>
                      <a:pt x="664" y="167"/>
                    </a:lnTo>
                    <a:lnTo>
                      <a:pt x="666" y="169"/>
                    </a:lnTo>
                    <a:lnTo>
                      <a:pt x="669" y="179"/>
                    </a:lnTo>
                    <a:lnTo>
                      <a:pt x="669" y="188"/>
                    </a:lnTo>
                    <a:lnTo>
                      <a:pt x="662" y="194"/>
                    </a:lnTo>
                    <a:lnTo>
                      <a:pt x="656" y="198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0" name="Freeform 83"/>
              <p:cNvSpPr>
                <a:spLocks/>
              </p:cNvSpPr>
              <p:nvPr/>
            </p:nvSpPr>
            <p:spPr bwMode="auto">
              <a:xfrm>
                <a:off x="3557937" y="3072414"/>
                <a:ext cx="1067498" cy="1293190"/>
              </a:xfrm>
              <a:custGeom>
                <a:avLst/>
                <a:gdLst>
                  <a:gd name="T0" fmla="*/ 2147483647 w 814"/>
                  <a:gd name="T1" fmla="*/ 2147483647 h 1027"/>
                  <a:gd name="T2" fmla="*/ 2147483647 w 814"/>
                  <a:gd name="T3" fmla="*/ 2147483647 h 1027"/>
                  <a:gd name="T4" fmla="*/ 2147483647 w 814"/>
                  <a:gd name="T5" fmla="*/ 2147483647 h 1027"/>
                  <a:gd name="T6" fmla="*/ 2147483647 w 814"/>
                  <a:gd name="T7" fmla="*/ 2147483647 h 1027"/>
                  <a:gd name="T8" fmla="*/ 2147483647 w 814"/>
                  <a:gd name="T9" fmla="*/ 2147483647 h 1027"/>
                  <a:gd name="T10" fmla="*/ 2147483647 w 814"/>
                  <a:gd name="T11" fmla="*/ 2147483647 h 1027"/>
                  <a:gd name="T12" fmla="*/ 2147483647 w 814"/>
                  <a:gd name="T13" fmla="*/ 2147483647 h 1027"/>
                  <a:gd name="T14" fmla="*/ 2147483647 w 814"/>
                  <a:gd name="T15" fmla="*/ 2147483647 h 1027"/>
                  <a:gd name="T16" fmla="*/ 2147483647 w 814"/>
                  <a:gd name="T17" fmla="*/ 0 h 1027"/>
                  <a:gd name="T18" fmla="*/ 2147483647 w 814"/>
                  <a:gd name="T19" fmla="*/ 2147483647 h 1027"/>
                  <a:gd name="T20" fmla="*/ 2147483647 w 814"/>
                  <a:gd name="T21" fmla="*/ 2147483647 h 1027"/>
                  <a:gd name="T22" fmla="*/ 2147483647 w 814"/>
                  <a:gd name="T23" fmla="*/ 2147483647 h 1027"/>
                  <a:gd name="T24" fmla="*/ 2147483647 w 814"/>
                  <a:gd name="T25" fmla="*/ 2147483647 h 1027"/>
                  <a:gd name="T26" fmla="*/ 2147483647 w 814"/>
                  <a:gd name="T27" fmla="*/ 2147483647 h 1027"/>
                  <a:gd name="T28" fmla="*/ 2147483647 w 814"/>
                  <a:gd name="T29" fmla="*/ 2147483647 h 1027"/>
                  <a:gd name="T30" fmla="*/ 2147483647 w 814"/>
                  <a:gd name="T31" fmla="*/ 2147483647 h 1027"/>
                  <a:gd name="T32" fmla="*/ 2147483647 w 814"/>
                  <a:gd name="T33" fmla="*/ 2147483647 h 1027"/>
                  <a:gd name="T34" fmla="*/ 2147483647 w 814"/>
                  <a:gd name="T35" fmla="*/ 2147483647 h 1027"/>
                  <a:gd name="T36" fmla="*/ 2147483647 w 814"/>
                  <a:gd name="T37" fmla="*/ 2147483647 h 1027"/>
                  <a:gd name="T38" fmla="*/ 2147483647 w 814"/>
                  <a:gd name="T39" fmla="*/ 2147483647 h 1027"/>
                  <a:gd name="T40" fmla="*/ 2147483647 w 814"/>
                  <a:gd name="T41" fmla="*/ 2147483647 h 1027"/>
                  <a:gd name="T42" fmla="*/ 2147483647 w 814"/>
                  <a:gd name="T43" fmla="*/ 2147483647 h 1027"/>
                  <a:gd name="T44" fmla="*/ 2147483647 w 814"/>
                  <a:gd name="T45" fmla="*/ 2147483647 h 1027"/>
                  <a:gd name="T46" fmla="*/ 2147483647 w 814"/>
                  <a:gd name="T47" fmla="*/ 2147483647 h 1027"/>
                  <a:gd name="T48" fmla="*/ 2147483647 w 814"/>
                  <a:gd name="T49" fmla="*/ 2147483647 h 1027"/>
                  <a:gd name="T50" fmla="*/ 2147483647 w 814"/>
                  <a:gd name="T51" fmla="*/ 2147483647 h 1027"/>
                  <a:gd name="T52" fmla="*/ 2147483647 w 814"/>
                  <a:gd name="T53" fmla="*/ 2147483647 h 1027"/>
                  <a:gd name="T54" fmla="*/ 2147483647 w 814"/>
                  <a:gd name="T55" fmla="*/ 2147483647 h 1027"/>
                  <a:gd name="T56" fmla="*/ 2147483647 w 814"/>
                  <a:gd name="T57" fmla="*/ 2147483647 h 1027"/>
                  <a:gd name="T58" fmla="*/ 2147483647 w 814"/>
                  <a:gd name="T59" fmla="*/ 2147483647 h 1027"/>
                  <a:gd name="T60" fmla="*/ 2147483647 w 814"/>
                  <a:gd name="T61" fmla="*/ 2147483647 h 1027"/>
                  <a:gd name="T62" fmla="*/ 2147483647 w 814"/>
                  <a:gd name="T63" fmla="*/ 2147483647 h 1027"/>
                  <a:gd name="T64" fmla="*/ 2147483647 w 814"/>
                  <a:gd name="T65" fmla="*/ 2147483647 h 1027"/>
                  <a:gd name="T66" fmla="*/ 2147483647 w 814"/>
                  <a:gd name="T67" fmla="*/ 2147483647 h 1027"/>
                  <a:gd name="T68" fmla="*/ 2147483647 w 814"/>
                  <a:gd name="T69" fmla="*/ 2147483647 h 1027"/>
                  <a:gd name="T70" fmla="*/ 2147483647 w 814"/>
                  <a:gd name="T71" fmla="*/ 2147483647 h 1027"/>
                  <a:gd name="T72" fmla="*/ 2147483647 w 814"/>
                  <a:gd name="T73" fmla="*/ 2147483647 h 1027"/>
                  <a:gd name="T74" fmla="*/ 2147483647 w 814"/>
                  <a:gd name="T75" fmla="*/ 2147483647 h 1027"/>
                  <a:gd name="T76" fmla="*/ 2147483647 w 814"/>
                  <a:gd name="T77" fmla="*/ 2147483647 h 1027"/>
                  <a:gd name="T78" fmla="*/ 2147483647 w 814"/>
                  <a:gd name="T79" fmla="*/ 2147483647 h 1027"/>
                  <a:gd name="T80" fmla="*/ 2147483647 w 814"/>
                  <a:gd name="T81" fmla="*/ 2147483647 h 1027"/>
                  <a:gd name="T82" fmla="*/ 2147483647 w 814"/>
                  <a:gd name="T83" fmla="*/ 2147483647 h 1027"/>
                  <a:gd name="T84" fmla="*/ 2147483647 w 814"/>
                  <a:gd name="T85" fmla="*/ 2147483647 h 1027"/>
                  <a:gd name="T86" fmla="*/ 2147483647 w 814"/>
                  <a:gd name="T87" fmla="*/ 2147483647 h 1027"/>
                  <a:gd name="T88" fmla="*/ 2147483647 w 814"/>
                  <a:gd name="T89" fmla="*/ 2147483647 h 1027"/>
                  <a:gd name="T90" fmla="*/ 2147483647 w 814"/>
                  <a:gd name="T91" fmla="*/ 2147483647 h 1027"/>
                  <a:gd name="T92" fmla="*/ 2147483647 w 814"/>
                  <a:gd name="T93" fmla="*/ 2147483647 h 1027"/>
                  <a:gd name="T94" fmla="*/ 2147483647 w 814"/>
                  <a:gd name="T95" fmla="*/ 2147483647 h 1027"/>
                  <a:gd name="T96" fmla="*/ 2147483647 w 814"/>
                  <a:gd name="T97" fmla="*/ 2147483647 h 1027"/>
                  <a:gd name="T98" fmla="*/ 2147483647 w 814"/>
                  <a:gd name="T99" fmla="*/ 2147483647 h 1027"/>
                  <a:gd name="T100" fmla="*/ 2147483647 w 814"/>
                  <a:gd name="T101" fmla="*/ 2147483647 h 1027"/>
                  <a:gd name="T102" fmla="*/ 2147483647 w 814"/>
                  <a:gd name="T103" fmla="*/ 2147483647 h 1027"/>
                  <a:gd name="T104" fmla="*/ 2147483647 w 814"/>
                  <a:gd name="T105" fmla="*/ 2147483647 h 1027"/>
                  <a:gd name="T106" fmla="*/ 2147483647 w 814"/>
                  <a:gd name="T107" fmla="*/ 2147483647 h 1027"/>
                  <a:gd name="T108" fmla="*/ 2147483647 w 814"/>
                  <a:gd name="T109" fmla="*/ 2147483647 h 1027"/>
                  <a:gd name="T110" fmla="*/ 2147483647 w 814"/>
                  <a:gd name="T111" fmla="*/ 2147483647 h 1027"/>
                  <a:gd name="T112" fmla="*/ 2147483647 w 814"/>
                  <a:gd name="T113" fmla="*/ 2147483647 h 1027"/>
                  <a:gd name="T114" fmla="*/ 2147483647 w 814"/>
                  <a:gd name="T115" fmla="*/ 2147483647 h 1027"/>
                  <a:gd name="T116" fmla="*/ 2147483647 w 814"/>
                  <a:gd name="T117" fmla="*/ 2147483647 h 1027"/>
                  <a:gd name="T118" fmla="*/ 2147483647 w 814"/>
                  <a:gd name="T119" fmla="*/ 2147483647 h 1027"/>
                  <a:gd name="T120" fmla="*/ 2147483647 w 814"/>
                  <a:gd name="T121" fmla="*/ 2147483647 h 1027"/>
                  <a:gd name="T122" fmla="*/ 2147483647 w 814"/>
                  <a:gd name="T123" fmla="*/ 2147483647 h 10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4"/>
                  <a:gd name="T187" fmla="*/ 0 h 1027"/>
                  <a:gd name="T188" fmla="*/ 814 w 814"/>
                  <a:gd name="T189" fmla="*/ 1027 h 102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4" h="1027">
                    <a:moveTo>
                      <a:pt x="206" y="344"/>
                    </a:moveTo>
                    <a:lnTo>
                      <a:pt x="209" y="342"/>
                    </a:lnTo>
                    <a:lnTo>
                      <a:pt x="215" y="340"/>
                    </a:lnTo>
                    <a:lnTo>
                      <a:pt x="211" y="325"/>
                    </a:lnTo>
                    <a:lnTo>
                      <a:pt x="209" y="311"/>
                    </a:lnTo>
                    <a:lnTo>
                      <a:pt x="207" y="307"/>
                    </a:lnTo>
                    <a:lnTo>
                      <a:pt x="204" y="305"/>
                    </a:lnTo>
                    <a:lnTo>
                      <a:pt x="204" y="292"/>
                    </a:lnTo>
                    <a:lnTo>
                      <a:pt x="204" y="277"/>
                    </a:lnTo>
                    <a:lnTo>
                      <a:pt x="207" y="275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5" y="273"/>
                    </a:lnTo>
                    <a:lnTo>
                      <a:pt x="219" y="277"/>
                    </a:lnTo>
                    <a:lnTo>
                      <a:pt x="223" y="282"/>
                    </a:lnTo>
                    <a:lnTo>
                      <a:pt x="223" y="286"/>
                    </a:lnTo>
                    <a:lnTo>
                      <a:pt x="223" y="292"/>
                    </a:lnTo>
                    <a:lnTo>
                      <a:pt x="229" y="296"/>
                    </a:lnTo>
                    <a:lnTo>
                      <a:pt x="232" y="302"/>
                    </a:lnTo>
                    <a:lnTo>
                      <a:pt x="238" y="305"/>
                    </a:lnTo>
                    <a:lnTo>
                      <a:pt x="244" y="311"/>
                    </a:lnTo>
                    <a:lnTo>
                      <a:pt x="244" y="315"/>
                    </a:lnTo>
                    <a:lnTo>
                      <a:pt x="244" y="321"/>
                    </a:lnTo>
                    <a:lnTo>
                      <a:pt x="240" y="325"/>
                    </a:lnTo>
                    <a:lnTo>
                      <a:pt x="236" y="327"/>
                    </a:lnTo>
                    <a:lnTo>
                      <a:pt x="244" y="338"/>
                    </a:lnTo>
                    <a:lnTo>
                      <a:pt x="253" y="350"/>
                    </a:lnTo>
                    <a:lnTo>
                      <a:pt x="257" y="350"/>
                    </a:lnTo>
                    <a:lnTo>
                      <a:pt x="263" y="350"/>
                    </a:lnTo>
                    <a:lnTo>
                      <a:pt x="267" y="353"/>
                    </a:lnTo>
                    <a:lnTo>
                      <a:pt x="273" y="359"/>
                    </a:lnTo>
                    <a:lnTo>
                      <a:pt x="276" y="363"/>
                    </a:lnTo>
                    <a:lnTo>
                      <a:pt x="282" y="369"/>
                    </a:lnTo>
                    <a:lnTo>
                      <a:pt x="282" y="375"/>
                    </a:lnTo>
                    <a:lnTo>
                      <a:pt x="284" y="376"/>
                    </a:lnTo>
                    <a:lnTo>
                      <a:pt x="290" y="378"/>
                    </a:lnTo>
                    <a:lnTo>
                      <a:pt x="301" y="378"/>
                    </a:lnTo>
                    <a:lnTo>
                      <a:pt x="301" y="373"/>
                    </a:lnTo>
                    <a:lnTo>
                      <a:pt x="301" y="369"/>
                    </a:lnTo>
                    <a:lnTo>
                      <a:pt x="305" y="363"/>
                    </a:lnTo>
                    <a:lnTo>
                      <a:pt x="311" y="359"/>
                    </a:lnTo>
                    <a:lnTo>
                      <a:pt x="315" y="359"/>
                    </a:lnTo>
                    <a:lnTo>
                      <a:pt x="321" y="359"/>
                    </a:lnTo>
                    <a:lnTo>
                      <a:pt x="321" y="340"/>
                    </a:lnTo>
                    <a:lnTo>
                      <a:pt x="321" y="321"/>
                    </a:lnTo>
                    <a:lnTo>
                      <a:pt x="315" y="321"/>
                    </a:lnTo>
                    <a:lnTo>
                      <a:pt x="311" y="321"/>
                    </a:lnTo>
                    <a:lnTo>
                      <a:pt x="311" y="311"/>
                    </a:lnTo>
                    <a:lnTo>
                      <a:pt x="311" y="302"/>
                    </a:lnTo>
                    <a:lnTo>
                      <a:pt x="311" y="281"/>
                    </a:lnTo>
                    <a:lnTo>
                      <a:pt x="311" y="261"/>
                    </a:lnTo>
                    <a:lnTo>
                      <a:pt x="292" y="261"/>
                    </a:lnTo>
                    <a:lnTo>
                      <a:pt x="273" y="261"/>
                    </a:lnTo>
                    <a:lnTo>
                      <a:pt x="273" y="248"/>
                    </a:lnTo>
                    <a:lnTo>
                      <a:pt x="273" y="233"/>
                    </a:lnTo>
                    <a:lnTo>
                      <a:pt x="276" y="233"/>
                    </a:lnTo>
                    <a:lnTo>
                      <a:pt x="282" y="233"/>
                    </a:lnTo>
                    <a:lnTo>
                      <a:pt x="282" y="229"/>
                    </a:lnTo>
                    <a:lnTo>
                      <a:pt x="282" y="223"/>
                    </a:lnTo>
                    <a:lnTo>
                      <a:pt x="286" y="219"/>
                    </a:lnTo>
                    <a:lnTo>
                      <a:pt x="292" y="213"/>
                    </a:lnTo>
                    <a:lnTo>
                      <a:pt x="296" y="213"/>
                    </a:lnTo>
                    <a:lnTo>
                      <a:pt x="301" y="213"/>
                    </a:lnTo>
                    <a:lnTo>
                      <a:pt x="301" y="210"/>
                    </a:lnTo>
                    <a:lnTo>
                      <a:pt x="301" y="204"/>
                    </a:lnTo>
                    <a:lnTo>
                      <a:pt x="301" y="200"/>
                    </a:lnTo>
                    <a:lnTo>
                      <a:pt x="301" y="194"/>
                    </a:lnTo>
                    <a:lnTo>
                      <a:pt x="305" y="190"/>
                    </a:lnTo>
                    <a:lnTo>
                      <a:pt x="311" y="185"/>
                    </a:lnTo>
                    <a:lnTo>
                      <a:pt x="317" y="185"/>
                    </a:lnTo>
                    <a:lnTo>
                      <a:pt x="319" y="181"/>
                    </a:lnTo>
                    <a:lnTo>
                      <a:pt x="321" y="173"/>
                    </a:lnTo>
                    <a:lnTo>
                      <a:pt x="321" y="156"/>
                    </a:lnTo>
                    <a:lnTo>
                      <a:pt x="315" y="156"/>
                    </a:lnTo>
                    <a:lnTo>
                      <a:pt x="311" y="156"/>
                    </a:lnTo>
                    <a:lnTo>
                      <a:pt x="311" y="142"/>
                    </a:lnTo>
                    <a:lnTo>
                      <a:pt x="311" y="127"/>
                    </a:lnTo>
                    <a:lnTo>
                      <a:pt x="321" y="127"/>
                    </a:lnTo>
                    <a:lnTo>
                      <a:pt x="330" y="127"/>
                    </a:lnTo>
                    <a:lnTo>
                      <a:pt x="334" y="121"/>
                    </a:lnTo>
                    <a:lnTo>
                      <a:pt x="340" y="117"/>
                    </a:lnTo>
                    <a:lnTo>
                      <a:pt x="349" y="117"/>
                    </a:lnTo>
                    <a:lnTo>
                      <a:pt x="359" y="117"/>
                    </a:lnTo>
                    <a:lnTo>
                      <a:pt x="359" y="112"/>
                    </a:lnTo>
                    <a:lnTo>
                      <a:pt x="359" y="108"/>
                    </a:lnTo>
                    <a:lnTo>
                      <a:pt x="365" y="102"/>
                    </a:lnTo>
                    <a:lnTo>
                      <a:pt x="369" y="98"/>
                    </a:lnTo>
                    <a:lnTo>
                      <a:pt x="372" y="98"/>
                    </a:lnTo>
                    <a:lnTo>
                      <a:pt x="378" y="98"/>
                    </a:lnTo>
                    <a:lnTo>
                      <a:pt x="378" y="89"/>
                    </a:lnTo>
                    <a:lnTo>
                      <a:pt x="378" y="79"/>
                    </a:lnTo>
                    <a:lnTo>
                      <a:pt x="384" y="79"/>
                    </a:lnTo>
                    <a:lnTo>
                      <a:pt x="388" y="79"/>
                    </a:lnTo>
                    <a:lnTo>
                      <a:pt x="388" y="69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7" y="60"/>
                    </a:lnTo>
                    <a:lnTo>
                      <a:pt x="403" y="54"/>
                    </a:lnTo>
                    <a:lnTo>
                      <a:pt x="407" y="50"/>
                    </a:lnTo>
                    <a:lnTo>
                      <a:pt x="407" y="31"/>
                    </a:lnTo>
                    <a:lnTo>
                      <a:pt x="407" y="12"/>
                    </a:lnTo>
                    <a:lnTo>
                      <a:pt x="413" y="12"/>
                    </a:lnTo>
                    <a:lnTo>
                      <a:pt x="417" y="12"/>
                    </a:lnTo>
                    <a:lnTo>
                      <a:pt x="422" y="6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7" y="0"/>
                    </a:lnTo>
                    <a:lnTo>
                      <a:pt x="455" y="6"/>
                    </a:lnTo>
                    <a:lnTo>
                      <a:pt x="465" y="12"/>
                    </a:lnTo>
                    <a:lnTo>
                      <a:pt x="470" y="16"/>
                    </a:lnTo>
                    <a:lnTo>
                      <a:pt x="476" y="20"/>
                    </a:lnTo>
                    <a:lnTo>
                      <a:pt x="486" y="25"/>
                    </a:lnTo>
                    <a:lnTo>
                      <a:pt x="495" y="29"/>
                    </a:lnTo>
                    <a:lnTo>
                      <a:pt x="495" y="35"/>
                    </a:lnTo>
                    <a:lnTo>
                      <a:pt x="495" y="41"/>
                    </a:lnTo>
                    <a:lnTo>
                      <a:pt x="495" y="45"/>
                    </a:lnTo>
                    <a:lnTo>
                      <a:pt x="495" y="50"/>
                    </a:lnTo>
                    <a:lnTo>
                      <a:pt x="486" y="50"/>
                    </a:lnTo>
                    <a:lnTo>
                      <a:pt x="476" y="50"/>
                    </a:lnTo>
                    <a:lnTo>
                      <a:pt x="457" y="91"/>
                    </a:lnTo>
                    <a:lnTo>
                      <a:pt x="443" y="125"/>
                    </a:lnTo>
                    <a:lnTo>
                      <a:pt x="440" y="140"/>
                    </a:lnTo>
                    <a:lnTo>
                      <a:pt x="438" y="160"/>
                    </a:lnTo>
                    <a:lnTo>
                      <a:pt x="438" y="181"/>
                    </a:lnTo>
                    <a:lnTo>
                      <a:pt x="442" y="204"/>
                    </a:lnTo>
                    <a:lnTo>
                      <a:pt x="418" y="250"/>
                    </a:lnTo>
                    <a:lnTo>
                      <a:pt x="407" y="277"/>
                    </a:lnTo>
                    <a:lnTo>
                      <a:pt x="399" y="300"/>
                    </a:lnTo>
                    <a:lnTo>
                      <a:pt x="394" y="325"/>
                    </a:lnTo>
                    <a:lnTo>
                      <a:pt x="397" y="346"/>
                    </a:lnTo>
                    <a:lnTo>
                      <a:pt x="401" y="363"/>
                    </a:lnTo>
                    <a:lnTo>
                      <a:pt x="403" y="378"/>
                    </a:lnTo>
                    <a:lnTo>
                      <a:pt x="405" y="394"/>
                    </a:lnTo>
                    <a:lnTo>
                      <a:pt x="403" y="407"/>
                    </a:lnTo>
                    <a:lnTo>
                      <a:pt x="401" y="419"/>
                    </a:lnTo>
                    <a:lnTo>
                      <a:pt x="397" y="432"/>
                    </a:lnTo>
                    <a:lnTo>
                      <a:pt x="392" y="442"/>
                    </a:lnTo>
                    <a:lnTo>
                      <a:pt x="378" y="465"/>
                    </a:lnTo>
                    <a:lnTo>
                      <a:pt x="359" y="488"/>
                    </a:lnTo>
                    <a:lnTo>
                      <a:pt x="336" y="513"/>
                    </a:lnTo>
                    <a:lnTo>
                      <a:pt x="311" y="543"/>
                    </a:lnTo>
                    <a:lnTo>
                      <a:pt x="305" y="538"/>
                    </a:lnTo>
                    <a:lnTo>
                      <a:pt x="301" y="534"/>
                    </a:lnTo>
                    <a:lnTo>
                      <a:pt x="296" y="528"/>
                    </a:lnTo>
                    <a:lnTo>
                      <a:pt x="292" y="524"/>
                    </a:lnTo>
                    <a:lnTo>
                      <a:pt x="286" y="518"/>
                    </a:lnTo>
                    <a:lnTo>
                      <a:pt x="282" y="515"/>
                    </a:lnTo>
                    <a:lnTo>
                      <a:pt x="276" y="515"/>
                    </a:lnTo>
                    <a:lnTo>
                      <a:pt x="273" y="515"/>
                    </a:lnTo>
                    <a:lnTo>
                      <a:pt x="267" y="518"/>
                    </a:lnTo>
                    <a:lnTo>
                      <a:pt x="263" y="524"/>
                    </a:lnTo>
                    <a:lnTo>
                      <a:pt x="263" y="528"/>
                    </a:lnTo>
                    <a:lnTo>
                      <a:pt x="263" y="534"/>
                    </a:lnTo>
                    <a:lnTo>
                      <a:pt x="267" y="538"/>
                    </a:lnTo>
                    <a:lnTo>
                      <a:pt x="273" y="543"/>
                    </a:lnTo>
                    <a:lnTo>
                      <a:pt x="276" y="547"/>
                    </a:lnTo>
                    <a:lnTo>
                      <a:pt x="282" y="553"/>
                    </a:lnTo>
                    <a:lnTo>
                      <a:pt x="286" y="557"/>
                    </a:lnTo>
                    <a:lnTo>
                      <a:pt x="292" y="563"/>
                    </a:lnTo>
                    <a:lnTo>
                      <a:pt x="296" y="566"/>
                    </a:lnTo>
                    <a:lnTo>
                      <a:pt x="301" y="572"/>
                    </a:lnTo>
                    <a:lnTo>
                      <a:pt x="305" y="572"/>
                    </a:lnTo>
                    <a:lnTo>
                      <a:pt x="311" y="572"/>
                    </a:lnTo>
                    <a:lnTo>
                      <a:pt x="315" y="576"/>
                    </a:lnTo>
                    <a:lnTo>
                      <a:pt x="321" y="582"/>
                    </a:lnTo>
                    <a:lnTo>
                      <a:pt x="321" y="588"/>
                    </a:lnTo>
                    <a:lnTo>
                      <a:pt x="324" y="591"/>
                    </a:lnTo>
                    <a:lnTo>
                      <a:pt x="334" y="593"/>
                    </a:lnTo>
                    <a:lnTo>
                      <a:pt x="351" y="597"/>
                    </a:lnTo>
                    <a:lnTo>
                      <a:pt x="355" y="589"/>
                    </a:lnTo>
                    <a:lnTo>
                      <a:pt x="359" y="582"/>
                    </a:lnTo>
                    <a:lnTo>
                      <a:pt x="369" y="576"/>
                    </a:lnTo>
                    <a:lnTo>
                      <a:pt x="378" y="572"/>
                    </a:lnTo>
                    <a:lnTo>
                      <a:pt x="384" y="572"/>
                    </a:lnTo>
                    <a:lnTo>
                      <a:pt x="388" y="572"/>
                    </a:lnTo>
                    <a:lnTo>
                      <a:pt x="394" y="566"/>
                    </a:lnTo>
                    <a:lnTo>
                      <a:pt x="397" y="563"/>
                    </a:lnTo>
                    <a:lnTo>
                      <a:pt x="403" y="563"/>
                    </a:lnTo>
                    <a:lnTo>
                      <a:pt x="407" y="563"/>
                    </a:lnTo>
                    <a:lnTo>
                      <a:pt x="413" y="563"/>
                    </a:lnTo>
                    <a:lnTo>
                      <a:pt x="417" y="563"/>
                    </a:lnTo>
                    <a:lnTo>
                      <a:pt x="417" y="557"/>
                    </a:lnTo>
                    <a:lnTo>
                      <a:pt x="417" y="553"/>
                    </a:lnTo>
                    <a:lnTo>
                      <a:pt x="422" y="553"/>
                    </a:lnTo>
                    <a:lnTo>
                      <a:pt x="426" y="553"/>
                    </a:lnTo>
                    <a:lnTo>
                      <a:pt x="426" y="547"/>
                    </a:lnTo>
                    <a:lnTo>
                      <a:pt x="426" y="543"/>
                    </a:lnTo>
                    <a:lnTo>
                      <a:pt x="432" y="543"/>
                    </a:lnTo>
                    <a:lnTo>
                      <a:pt x="436" y="543"/>
                    </a:lnTo>
                    <a:lnTo>
                      <a:pt x="436" y="538"/>
                    </a:lnTo>
                    <a:lnTo>
                      <a:pt x="436" y="534"/>
                    </a:lnTo>
                    <a:lnTo>
                      <a:pt x="436" y="528"/>
                    </a:lnTo>
                    <a:lnTo>
                      <a:pt x="436" y="524"/>
                    </a:lnTo>
                    <a:lnTo>
                      <a:pt x="445" y="518"/>
                    </a:lnTo>
                    <a:lnTo>
                      <a:pt x="455" y="515"/>
                    </a:lnTo>
                    <a:lnTo>
                      <a:pt x="455" y="509"/>
                    </a:lnTo>
                    <a:lnTo>
                      <a:pt x="455" y="505"/>
                    </a:lnTo>
                    <a:lnTo>
                      <a:pt x="461" y="499"/>
                    </a:lnTo>
                    <a:lnTo>
                      <a:pt x="465" y="493"/>
                    </a:lnTo>
                    <a:lnTo>
                      <a:pt x="468" y="472"/>
                    </a:lnTo>
                    <a:lnTo>
                      <a:pt x="470" y="451"/>
                    </a:lnTo>
                    <a:lnTo>
                      <a:pt x="472" y="428"/>
                    </a:lnTo>
                    <a:lnTo>
                      <a:pt x="476" y="407"/>
                    </a:lnTo>
                    <a:lnTo>
                      <a:pt x="480" y="407"/>
                    </a:lnTo>
                    <a:lnTo>
                      <a:pt x="486" y="407"/>
                    </a:lnTo>
                    <a:lnTo>
                      <a:pt x="489" y="401"/>
                    </a:lnTo>
                    <a:lnTo>
                      <a:pt x="495" y="398"/>
                    </a:lnTo>
                    <a:lnTo>
                      <a:pt x="514" y="398"/>
                    </a:lnTo>
                    <a:lnTo>
                      <a:pt x="534" y="398"/>
                    </a:lnTo>
                    <a:lnTo>
                      <a:pt x="537" y="407"/>
                    </a:lnTo>
                    <a:lnTo>
                      <a:pt x="543" y="417"/>
                    </a:lnTo>
                    <a:lnTo>
                      <a:pt x="547" y="423"/>
                    </a:lnTo>
                    <a:lnTo>
                      <a:pt x="553" y="426"/>
                    </a:lnTo>
                    <a:lnTo>
                      <a:pt x="553" y="444"/>
                    </a:lnTo>
                    <a:lnTo>
                      <a:pt x="553" y="461"/>
                    </a:lnTo>
                    <a:lnTo>
                      <a:pt x="549" y="463"/>
                    </a:lnTo>
                    <a:lnTo>
                      <a:pt x="547" y="465"/>
                    </a:lnTo>
                    <a:lnTo>
                      <a:pt x="547" y="480"/>
                    </a:lnTo>
                    <a:lnTo>
                      <a:pt x="547" y="493"/>
                    </a:lnTo>
                    <a:lnTo>
                      <a:pt x="549" y="497"/>
                    </a:lnTo>
                    <a:lnTo>
                      <a:pt x="553" y="499"/>
                    </a:lnTo>
                    <a:lnTo>
                      <a:pt x="553" y="501"/>
                    </a:lnTo>
                    <a:lnTo>
                      <a:pt x="553" y="505"/>
                    </a:lnTo>
                    <a:lnTo>
                      <a:pt x="557" y="509"/>
                    </a:lnTo>
                    <a:lnTo>
                      <a:pt x="562" y="515"/>
                    </a:lnTo>
                    <a:lnTo>
                      <a:pt x="562" y="509"/>
                    </a:lnTo>
                    <a:lnTo>
                      <a:pt x="562" y="505"/>
                    </a:lnTo>
                    <a:lnTo>
                      <a:pt x="560" y="499"/>
                    </a:lnTo>
                    <a:lnTo>
                      <a:pt x="557" y="493"/>
                    </a:lnTo>
                    <a:lnTo>
                      <a:pt x="555" y="492"/>
                    </a:lnTo>
                    <a:lnTo>
                      <a:pt x="553" y="490"/>
                    </a:lnTo>
                    <a:lnTo>
                      <a:pt x="553" y="480"/>
                    </a:lnTo>
                    <a:lnTo>
                      <a:pt x="553" y="470"/>
                    </a:lnTo>
                    <a:lnTo>
                      <a:pt x="555" y="469"/>
                    </a:lnTo>
                    <a:lnTo>
                      <a:pt x="557" y="465"/>
                    </a:lnTo>
                    <a:lnTo>
                      <a:pt x="564" y="461"/>
                    </a:lnTo>
                    <a:lnTo>
                      <a:pt x="572" y="455"/>
                    </a:lnTo>
                    <a:lnTo>
                      <a:pt x="576" y="455"/>
                    </a:lnTo>
                    <a:lnTo>
                      <a:pt x="582" y="455"/>
                    </a:lnTo>
                    <a:lnTo>
                      <a:pt x="582" y="436"/>
                    </a:lnTo>
                    <a:lnTo>
                      <a:pt x="582" y="417"/>
                    </a:lnTo>
                    <a:lnTo>
                      <a:pt x="576" y="417"/>
                    </a:lnTo>
                    <a:lnTo>
                      <a:pt x="572" y="417"/>
                    </a:lnTo>
                    <a:lnTo>
                      <a:pt x="572" y="407"/>
                    </a:lnTo>
                    <a:lnTo>
                      <a:pt x="572" y="398"/>
                    </a:lnTo>
                    <a:lnTo>
                      <a:pt x="566" y="373"/>
                    </a:lnTo>
                    <a:lnTo>
                      <a:pt x="562" y="350"/>
                    </a:lnTo>
                    <a:lnTo>
                      <a:pt x="553" y="350"/>
                    </a:lnTo>
                    <a:lnTo>
                      <a:pt x="543" y="350"/>
                    </a:lnTo>
                    <a:lnTo>
                      <a:pt x="539" y="340"/>
                    </a:lnTo>
                    <a:lnTo>
                      <a:pt x="536" y="332"/>
                    </a:lnTo>
                    <a:lnTo>
                      <a:pt x="520" y="338"/>
                    </a:lnTo>
                    <a:lnTo>
                      <a:pt x="505" y="346"/>
                    </a:lnTo>
                    <a:lnTo>
                      <a:pt x="489" y="352"/>
                    </a:lnTo>
                    <a:lnTo>
                      <a:pt x="476" y="359"/>
                    </a:lnTo>
                    <a:lnTo>
                      <a:pt x="476" y="334"/>
                    </a:lnTo>
                    <a:lnTo>
                      <a:pt x="476" y="311"/>
                    </a:lnTo>
                    <a:lnTo>
                      <a:pt x="480" y="302"/>
                    </a:lnTo>
                    <a:lnTo>
                      <a:pt x="486" y="292"/>
                    </a:lnTo>
                    <a:lnTo>
                      <a:pt x="486" y="286"/>
                    </a:lnTo>
                    <a:lnTo>
                      <a:pt x="486" y="282"/>
                    </a:lnTo>
                    <a:lnTo>
                      <a:pt x="486" y="277"/>
                    </a:lnTo>
                    <a:lnTo>
                      <a:pt x="486" y="273"/>
                    </a:lnTo>
                    <a:lnTo>
                      <a:pt x="489" y="261"/>
                    </a:lnTo>
                    <a:lnTo>
                      <a:pt x="495" y="252"/>
                    </a:lnTo>
                    <a:lnTo>
                      <a:pt x="499" y="252"/>
                    </a:lnTo>
                    <a:lnTo>
                      <a:pt x="505" y="252"/>
                    </a:lnTo>
                    <a:lnTo>
                      <a:pt x="505" y="229"/>
                    </a:lnTo>
                    <a:lnTo>
                      <a:pt x="505" y="204"/>
                    </a:lnTo>
                    <a:lnTo>
                      <a:pt x="499" y="204"/>
                    </a:lnTo>
                    <a:lnTo>
                      <a:pt x="495" y="204"/>
                    </a:lnTo>
                    <a:lnTo>
                      <a:pt x="495" y="187"/>
                    </a:lnTo>
                    <a:lnTo>
                      <a:pt x="495" y="171"/>
                    </a:lnTo>
                    <a:lnTo>
                      <a:pt x="495" y="154"/>
                    </a:lnTo>
                    <a:lnTo>
                      <a:pt x="495" y="137"/>
                    </a:lnTo>
                    <a:lnTo>
                      <a:pt x="514" y="131"/>
                    </a:lnTo>
                    <a:lnTo>
                      <a:pt x="534" y="127"/>
                    </a:lnTo>
                    <a:lnTo>
                      <a:pt x="537" y="121"/>
                    </a:lnTo>
                    <a:lnTo>
                      <a:pt x="543" y="117"/>
                    </a:lnTo>
                    <a:lnTo>
                      <a:pt x="547" y="98"/>
                    </a:lnTo>
                    <a:lnTo>
                      <a:pt x="553" y="79"/>
                    </a:lnTo>
                    <a:lnTo>
                      <a:pt x="557" y="64"/>
                    </a:lnTo>
                    <a:lnTo>
                      <a:pt x="562" y="50"/>
                    </a:lnTo>
                    <a:lnTo>
                      <a:pt x="566" y="50"/>
                    </a:lnTo>
                    <a:lnTo>
                      <a:pt x="572" y="50"/>
                    </a:lnTo>
                    <a:lnTo>
                      <a:pt x="572" y="54"/>
                    </a:lnTo>
                    <a:lnTo>
                      <a:pt x="572" y="60"/>
                    </a:lnTo>
                    <a:lnTo>
                      <a:pt x="572" y="64"/>
                    </a:lnTo>
                    <a:lnTo>
                      <a:pt x="572" y="69"/>
                    </a:lnTo>
                    <a:lnTo>
                      <a:pt x="572" y="73"/>
                    </a:lnTo>
                    <a:lnTo>
                      <a:pt x="572" y="79"/>
                    </a:lnTo>
                    <a:lnTo>
                      <a:pt x="572" y="83"/>
                    </a:lnTo>
                    <a:lnTo>
                      <a:pt x="572" y="89"/>
                    </a:lnTo>
                    <a:lnTo>
                      <a:pt x="566" y="98"/>
                    </a:lnTo>
                    <a:lnTo>
                      <a:pt x="562" y="108"/>
                    </a:lnTo>
                    <a:lnTo>
                      <a:pt x="562" y="121"/>
                    </a:lnTo>
                    <a:lnTo>
                      <a:pt x="562" y="137"/>
                    </a:lnTo>
                    <a:lnTo>
                      <a:pt x="557" y="140"/>
                    </a:lnTo>
                    <a:lnTo>
                      <a:pt x="553" y="146"/>
                    </a:lnTo>
                    <a:lnTo>
                      <a:pt x="547" y="152"/>
                    </a:lnTo>
                    <a:lnTo>
                      <a:pt x="543" y="156"/>
                    </a:lnTo>
                    <a:lnTo>
                      <a:pt x="534" y="163"/>
                    </a:lnTo>
                    <a:lnTo>
                      <a:pt x="524" y="169"/>
                    </a:lnTo>
                    <a:lnTo>
                      <a:pt x="534" y="173"/>
                    </a:lnTo>
                    <a:lnTo>
                      <a:pt x="543" y="175"/>
                    </a:lnTo>
                    <a:lnTo>
                      <a:pt x="547" y="181"/>
                    </a:lnTo>
                    <a:lnTo>
                      <a:pt x="553" y="185"/>
                    </a:lnTo>
                    <a:lnTo>
                      <a:pt x="557" y="185"/>
                    </a:lnTo>
                    <a:lnTo>
                      <a:pt x="562" y="185"/>
                    </a:lnTo>
                    <a:lnTo>
                      <a:pt x="566" y="190"/>
                    </a:lnTo>
                    <a:lnTo>
                      <a:pt x="572" y="194"/>
                    </a:lnTo>
                    <a:lnTo>
                      <a:pt x="582" y="200"/>
                    </a:lnTo>
                    <a:lnTo>
                      <a:pt x="591" y="204"/>
                    </a:lnTo>
                    <a:lnTo>
                      <a:pt x="595" y="210"/>
                    </a:lnTo>
                    <a:lnTo>
                      <a:pt x="601" y="213"/>
                    </a:lnTo>
                    <a:lnTo>
                      <a:pt x="610" y="223"/>
                    </a:lnTo>
                    <a:lnTo>
                      <a:pt x="620" y="233"/>
                    </a:lnTo>
                    <a:lnTo>
                      <a:pt x="628" y="242"/>
                    </a:lnTo>
                    <a:lnTo>
                      <a:pt x="635" y="252"/>
                    </a:lnTo>
                    <a:lnTo>
                      <a:pt x="631" y="229"/>
                    </a:lnTo>
                    <a:lnTo>
                      <a:pt x="630" y="204"/>
                    </a:lnTo>
                    <a:lnTo>
                      <a:pt x="630" y="200"/>
                    </a:lnTo>
                    <a:lnTo>
                      <a:pt x="630" y="194"/>
                    </a:lnTo>
                    <a:lnTo>
                      <a:pt x="635" y="194"/>
                    </a:lnTo>
                    <a:lnTo>
                      <a:pt x="639" y="190"/>
                    </a:lnTo>
                    <a:lnTo>
                      <a:pt x="639" y="183"/>
                    </a:lnTo>
                    <a:lnTo>
                      <a:pt x="639" y="165"/>
                    </a:lnTo>
                    <a:lnTo>
                      <a:pt x="616" y="165"/>
                    </a:lnTo>
                    <a:lnTo>
                      <a:pt x="591" y="165"/>
                    </a:lnTo>
                    <a:lnTo>
                      <a:pt x="585" y="162"/>
                    </a:lnTo>
                    <a:lnTo>
                      <a:pt x="582" y="156"/>
                    </a:lnTo>
                    <a:lnTo>
                      <a:pt x="582" y="152"/>
                    </a:lnTo>
                    <a:lnTo>
                      <a:pt x="582" y="146"/>
                    </a:lnTo>
                    <a:lnTo>
                      <a:pt x="582" y="137"/>
                    </a:lnTo>
                    <a:lnTo>
                      <a:pt x="582" y="127"/>
                    </a:lnTo>
                    <a:lnTo>
                      <a:pt x="585" y="127"/>
                    </a:lnTo>
                    <a:lnTo>
                      <a:pt x="591" y="127"/>
                    </a:lnTo>
                    <a:lnTo>
                      <a:pt x="595" y="131"/>
                    </a:lnTo>
                    <a:lnTo>
                      <a:pt x="601" y="137"/>
                    </a:lnTo>
                    <a:lnTo>
                      <a:pt x="605" y="140"/>
                    </a:lnTo>
                    <a:lnTo>
                      <a:pt x="610" y="146"/>
                    </a:lnTo>
                    <a:lnTo>
                      <a:pt x="610" y="152"/>
                    </a:lnTo>
                    <a:lnTo>
                      <a:pt x="610" y="156"/>
                    </a:lnTo>
                    <a:lnTo>
                      <a:pt x="624" y="156"/>
                    </a:lnTo>
                    <a:lnTo>
                      <a:pt x="639" y="156"/>
                    </a:lnTo>
                    <a:lnTo>
                      <a:pt x="639" y="137"/>
                    </a:lnTo>
                    <a:lnTo>
                      <a:pt x="639" y="117"/>
                    </a:lnTo>
                    <a:lnTo>
                      <a:pt x="645" y="117"/>
                    </a:lnTo>
                    <a:lnTo>
                      <a:pt x="649" y="117"/>
                    </a:lnTo>
                    <a:lnTo>
                      <a:pt x="654" y="127"/>
                    </a:lnTo>
                    <a:lnTo>
                      <a:pt x="658" y="137"/>
                    </a:lnTo>
                    <a:lnTo>
                      <a:pt x="672" y="140"/>
                    </a:lnTo>
                    <a:lnTo>
                      <a:pt x="683" y="146"/>
                    </a:lnTo>
                    <a:lnTo>
                      <a:pt x="685" y="148"/>
                    </a:lnTo>
                    <a:lnTo>
                      <a:pt x="687" y="152"/>
                    </a:lnTo>
                    <a:lnTo>
                      <a:pt x="687" y="162"/>
                    </a:lnTo>
                    <a:lnTo>
                      <a:pt x="687" y="171"/>
                    </a:lnTo>
                    <a:lnTo>
                      <a:pt x="685" y="173"/>
                    </a:lnTo>
                    <a:lnTo>
                      <a:pt x="683" y="175"/>
                    </a:lnTo>
                    <a:lnTo>
                      <a:pt x="681" y="177"/>
                    </a:lnTo>
                    <a:lnTo>
                      <a:pt x="679" y="181"/>
                    </a:lnTo>
                    <a:lnTo>
                      <a:pt x="676" y="183"/>
                    </a:lnTo>
                    <a:lnTo>
                      <a:pt x="674" y="185"/>
                    </a:lnTo>
                    <a:lnTo>
                      <a:pt x="674" y="210"/>
                    </a:lnTo>
                    <a:lnTo>
                      <a:pt x="674" y="233"/>
                    </a:lnTo>
                    <a:lnTo>
                      <a:pt x="676" y="236"/>
                    </a:lnTo>
                    <a:lnTo>
                      <a:pt x="679" y="238"/>
                    </a:lnTo>
                    <a:lnTo>
                      <a:pt x="681" y="244"/>
                    </a:lnTo>
                    <a:lnTo>
                      <a:pt x="683" y="252"/>
                    </a:lnTo>
                    <a:lnTo>
                      <a:pt x="685" y="256"/>
                    </a:lnTo>
                    <a:lnTo>
                      <a:pt x="687" y="257"/>
                    </a:lnTo>
                    <a:lnTo>
                      <a:pt x="687" y="261"/>
                    </a:lnTo>
                    <a:lnTo>
                      <a:pt x="687" y="267"/>
                    </a:lnTo>
                    <a:lnTo>
                      <a:pt x="685" y="269"/>
                    </a:lnTo>
                    <a:lnTo>
                      <a:pt x="683" y="273"/>
                    </a:lnTo>
                    <a:lnTo>
                      <a:pt x="681" y="284"/>
                    </a:lnTo>
                    <a:lnTo>
                      <a:pt x="679" y="296"/>
                    </a:lnTo>
                    <a:lnTo>
                      <a:pt x="676" y="298"/>
                    </a:lnTo>
                    <a:lnTo>
                      <a:pt x="674" y="302"/>
                    </a:lnTo>
                    <a:lnTo>
                      <a:pt x="666" y="304"/>
                    </a:lnTo>
                    <a:lnTo>
                      <a:pt x="658" y="305"/>
                    </a:lnTo>
                    <a:lnTo>
                      <a:pt x="656" y="307"/>
                    </a:lnTo>
                    <a:lnTo>
                      <a:pt x="654" y="311"/>
                    </a:lnTo>
                    <a:lnTo>
                      <a:pt x="647" y="313"/>
                    </a:lnTo>
                    <a:lnTo>
                      <a:pt x="639" y="315"/>
                    </a:lnTo>
                    <a:lnTo>
                      <a:pt x="637" y="317"/>
                    </a:lnTo>
                    <a:lnTo>
                      <a:pt x="635" y="321"/>
                    </a:lnTo>
                    <a:lnTo>
                      <a:pt x="635" y="334"/>
                    </a:lnTo>
                    <a:lnTo>
                      <a:pt x="635" y="350"/>
                    </a:lnTo>
                    <a:lnTo>
                      <a:pt x="637" y="352"/>
                    </a:lnTo>
                    <a:lnTo>
                      <a:pt x="639" y="353"/>
                    </a:lnTo>
                    <a:lnTo>
                      <a:pt x="641" y="357"/>
                    </a:lnTo>
                    <a:lnTo>
                      <a:pt x="645" y="359"/>
                    </a:lnTo>
                    <a:lnTo>
                      <a:pt x="647" y="361"/>
                    </a:lnTo>
                    <a:lnTo>
                      <a:pt x="649" y="365"/>
                    </a:lnTo>
                    <a:lnTo>
                      <a:pt x="653" y="371"/>
                    </a:lnTo>
                    <a:lnTo>
                      <a:pt x="654" y="378"/>
                    </a:lnTo>
                    <a:lnTo>
                      <a:pt x="656" y="380"/>
                    </a:lnTo>
                    <a:lnTo>
                      <a:pt x="658" y="384"/>
                    </a:lnTo>
                    <a:lnTo>
                      <a:pt x="660" y="386"/>
                    </a:lnTo>
                    <a:lnTo>
                      <a:pt x="664" y="388"/>
                    </a:lnTo>
                    <a:lnTo>
                      <a:pt x="666" y="390"/>
                    </a:lnTo>
                    <a:lnTo>
                      <a:pt x="668" y="394"/>
                    </a:lnTo>
                    <a:lnTo>
                      <a:pt x="672" y="396"/>
                    </a:lnTo>
                    <a:lnTo>
                      <a:pt x="674" y="398"/>
                    </a:lnTo>
                    <a:lnTo>
                      <a:pt x="676" y="399"/>
                    </a:lnTo>
                    <a:lnTo>
                      <a:pt x="679" y="403"/>
                    </a:lnTo>
                    <a:lnTo>
                      <a:pt x="695" y="405"/>
                    </a:lnTo>
                    <a:lnTo>
                      <a:pt x="712" y="407"/>
                    </a:lnTo>
                    <a:lnTo>
                      <a:pt x="714" y="409"/>
                    </a:lnTo>
                    <a:lnTo>
                      <a:pt x="718" y="413"/>
                    </a:lnTo>
                    <a:lnTo>
                      <a:pt x="720" y="415"/>
                    </a:lnTo>
                    <a:lnTo>
                      <a:pt x="722" y="417"/>
                    </a:lnTo>
                    <a:lnTo>
                      <a:pt x="724" y="419"/>
                    </a:lnTo>
                    <a:lnTo>
                      <a:pt x="727" y="423"/>
                    </a:lnTo>
                    <a:lnTo>
                      <a:pt x="724" y="438"/>
                    </a:lnTo>
                    <a:lnTo>
                      <a:pt x="722" y="455"/>
                    </a:lnTo>
                    <a:lnTo>
                      <a:pt x="720" y="472"/>
                    </a:lnTo>
                    <a:lnTo>
                      <a:pt x="718" y="490"/>
                    </a:lnTo>
                    <a:lnTo>
                      <a:pt x="714" y="492"/>
                    </a:lnTo>
                    <a:lnTo>
                      <a:pt x="712" y="493"/>
                    </a:lnTo>
                    <a:lnTo>
                      <a:pt x="710" y="497"/>
                    </a:lnTo>
                    <a:lnTo>
                      <a:pt x="708" y="499"/>
                    </a:lnTo>
                    <a:lnTo>
                      <a:pt x="704" y="501"/>
                    </a:lnTo>
                    <a:lnTo>
                      <a:pt x="702" y="505"/>
                    </a:lnTo>
                    <a:lnTo>
                      <a:pt x="701" y="507"/>
                    </a:lnTo>
                    <a:lnTo>
                      <a:pt x="697" y="509"/>
                    </a:lnTo>
                    <a:lnTo>
                      <a:pt x="695" y="511"/>
                    </a:lnTo>
                    <a:lnTo>
                      <a:pt x="693" y="515"/>
                    </a:lnTo>
                    <a:lnTo>
                      <a:pt x="691" y="517"/>
                    </a:lnTo>
                    <a:lnTo>
                      <a:pt x="689" y="524"/>
                    </a:lnTo>
                    <a:lnTo>
                      <a:pt x="691" y="530"/>
                    </a:lnTo>
                    <a:lnTo>
                      <a:pt x="693" y="534"/>
                    </a:lnTo>
                    <a:lnTo>
                      <a:pt x="695" y="536"/>
                    </a:lnTo>
                    <a:lnTo>
                      <a:pt x="697" y="538"/>
                    </a:lnTo>
                    <a:lnTo>
                      <a:pt x="701" y="551"/>
                    </a:lnTo>
                    <a:lnTo>
                      <a:pt x="702" y="563"/>
                    </a:lnTo>
                    <a:lnTo>
                      <a:pt x="704" y="564"/>
                    </a:lnTo>
                    <a:lnTo>
                      <a:pt x="708" y="566"/>
                    </a:lnTo>
                    <a:lnTo>
                      <a:pt x="710" y="584"/>
                    </a:lnTo>
                    <a:lnTo>
                      <a:pt x="712" y="601"/>
                    </a:lnTo>
                    <a:lnTo>
                      <a:pt x="714" y="603"/>
                    </a:lnTo>
                    <a:lnTo>
                      <a:pt x="718" y="605"/>
                    </a:lnTo>
                    <a:lnTo>
                      <a:pt x="720" y="609"/>
                    </a:lnTo>
                    <a:lnTo>
                      <a:pt x="722" y="611"/>
                    </a:lnTo>
                    <a:lnTo>
                      <a:pt x="724" y="612"/>
                    </a:lnTo>
                    <a:lnTo>
                      <a:pt x="727" y="614"/>
                    </a:lnTo>
                    <a:lnTo>
                      <a:pt x="727" y="634"/>
                    </a:lnTo>
                    <a:lnTo>
                      <a:pt x="729" y="651"/>
                    </a:lnTo>
                    <a:lnTo>
                      <a:pt x="729" y="670"/>
                    </a:lnTo>
                    <a:lnTo>
                      <a:pt x="731" y="687"/>
                    </a:lnTo>
                    <a:lnTo>
                      <a:pt x="733" y="689"/>
                    </a:lnTo>
                    <a:lnTo>
                      <a:pt x="737" y="693"/>
                    </a:lnTo>
                    <a:lnTo>
                      <a:pt x="739" y="701"/>
                    </a:lnTo>
                    <a:lnTo>
                      <a:pt x="741" y="708"/>
                    </a:lnTo>
                    <a:lnTo>
                      <a:pt x="743" y="710"/>
                    </a:lnTo>
                    <a:lnTo>
                      <a:pt x="747" y="712"/>
                    </a:lnTo>
                    <a:lnTo>
                      <a:pt x="748" y="714"/>
                    </a:lnTo>
                    <a:lnTo>
                      <a:pt x="750" y="716"/>
                    </a:lnTo>
                    <a:lnTo>
                      <a:pt x="752" y="720"/>
                    </a:lnTo>
                    <a:lnTo>
                      <a:pt x="756" y="722"/>
                    </a:lnTo>
                    <a:lnTo>
                      <a:pt x="758" y="724"/>
                    </a:lnTo>
                    <a:lnTo>
                      <a:pt x="760" y="726"/>
                    </a:lnTo>
                    <a:lnTo>
                      <a:pt x="764" y="730"/>
                    </a:lnTo>
                    <a:lnTo>
                      <a:pt x="766" y="731"/>
                    </a:lnTo>
                    <a:lnTo>
                      <a:pt x="766" y="747"/>
                    </a:lnTo>
                    <a:lnTo>
                      <a:pt x="766" y="760"/>
                    </a:lnTo>
                    <a:lnTo>
                      <a:pt x="764" y="762"/>
                    </a:lnTo>
                    <a:lnTo>
                      <a:pt x="760" y="766"/>
                    </a:lnTo>
                    <a:lnTo>
                      <a:pt x="760" y="776"/>
                    </a:lnTo>
                    <a:lnTo>
                      <a:pt x="760" y="785"/>
                    </a:lnTo>
                    <a:lnTo>
                      <a:pt x="764" y="787"/>
                    </a:lnTo>
                    <a:lnTo>
                      <a:pt x="766" y="789"/>
                    </a:lnTo>
                    <a:lnTo>
                      <a:pt x="772" y="791"/>
                    </a:lnTo>
                    <a:lnTo>
                      <a:pt x="779" y="795"/>
                    </a:lnTo>
                    <a:lnTo>
                      <a:pt x="781" y="797"/>
                    </a:lnTo>
                    <a:lnTo>
                      <a:pt x="785" y="799"/>
                    </a:lnTo>
                    <a:lnTo>
                      <a:pt x="796" y="806"/>
                    </a:lnTo>
                    <a:lnTo>
                      <a:pt x="808" y="814"/>
                    </a:lnTo>
                    <a:lnTo>
                      <a:pt x="812" y="816"/>
                    </a:lnTo>
                    <a:lnTo>
                      <a:pt x="814" y="818"/>
                    </a:lnTo>
                    <a:lnTo>
                      <a:pt x="814" y="833"/>
                    </a:lnTo>
                    <a:lnTo>
                      <a:pt x="814" y="847"/>
                    </a:lnTo>
                    <a:lnTo>
                      <a:pt x="812" y="850"/>
                    </a:lnTo>
                    <a:lnTo>
                      <a:pt x="808" y="852"/>
                    </a:lnTo>
                    <a:lnTo>
                      <a:pt x="806" y="854"/>
                    </a:lnTo>
                    <a:lnTo>
                      <a:pt x="804" y="858"/>
                    </a:lnTo>
                    <a:lnTo>
                      <a:pt x="802" y="860"/>
                    </a:lnTo>
                    <a:lnTo>
                      <a:pt x="800" y="862"/>
                    </a:lnTo>
                    <a:lnTo>
                      <a:pt x="796" y="864"/>
                    </a:lnTo>
                    <a:lnTo>
                      <a:pt x="795" y="868"/>
                    </a:lnTo>
                    <a:lnTo>
                      <a:pt x="793" y="870"/>
                    </a:lnTo>
                    <a:lnTo>
                      <a:pt x="789" y="871"/>
                    </a:lnTo>
                    <a:lnTo>
                      <a:pt x="787" y="873"/>
                    </a:lnTo>
                    <a:lnTo>
                      <a:pt x="785" y="875"/>
                    </a:lnTo>
                    <a:lnTo>
                      <a:pt x="781" y="879"/>
                    </a:lnTo>
                    <a:lnTo>
                      <a:pt x="779" y="881"/>
                    </a:lnTo>
                    <a:lnTo>
                      <a:pt x="779" y="896"/>
                    </a:lnTo>
                    <a:lnTo>
                      <a:pt x="779" y="910"/>
                    </a:lnTo>
                    <a:lnTo>
                      <a:pt x="781" y="914"/>
                    </a:lnTo>
                    <a:lnTo>
                      <a:pt x="785" y="916"/>
                    </a:lnTo>
                    <a:lnTo>
                      <a:pt x="785" y="929"/>
                    </a:lnTo>
                    <a:lnTo>
                      <a:pt x="785" y="944"/>
                    </a:lnTo>
                    <a:lnTo>
                      <a:pt x="781" y="946"/>
                    </a:lnTo>
                    <a:lnTo>
                      <a:pt x="779" y="948"/>
                    </a:lnTo>
                    <a:lnTo>
                      <a:pt x="777" y="956"/>
                    </a:lnTo>
                    <a:lnTo>
                      <a:pt x="775" y="964"/>
                    </a:lnTo>
                    <a:lnTo>
                      <a:pt x="773" y="966"/>
                    </a:lnTo>
                    <a:lnTo>
                      <a:pt x="770" y="969"/>
                    </a:lnTo>
                    <a:lnTo>
                      <a:pt x="768" y="981"/>
                    </a:lnTo>
                    <a:lnTo>
                      <a:pt x="766" y="992"/>
                    </a:lnTo>
                    <a:lnTo>
                      <a:pt x="764" y="994"/>
                    </a:lnTo>
                    <a:lnTo>
                      <a:pt x="760" y="998"/>
                    </a:lnTo>
                    <a:lnTo>
                      <a:pt x="756" y="1012"/>
                    </a:lnTo>
                    <a:lnTo>
                      <a:pt x="750" y="1027"/>
                    </a:lnTo>
                    <a:lnTo>
                      <a:pt x="747" y="1017"/>
                    </a:lnTo>
                    <a:lnTo>
                      <a:pt x="741" y="1008"/>
                    </a:lnTo>
                    <a:lnTo>
                      <a:pt x="739" y="1004"/>
                    </a:lnTo>
                    <a:lnTo>
                      <a:pt x="737" y="1002"/>
                    </a:lnTo>
                    <a:lnTo>
                      <a:pt x="733" y="1000"/>
                    </a:lnTo>
                    <a:lnTo>
                      <a:pt x="731" y="998"/>
                    </a:lnTo>
                    <a:lnTo>
                      <a:pt x="729" y="994"/>
                    </a:lnTo>
                    <a:lnTo>
                      <a:pt x="727" y="992"/>
                    </a:lnTo>
                    <a:lnTo>
                      <a:pt x="720" y="990"/>
                    </a:lnTo>
                    <a:lnTo>
                      <a:pt x="712" y="989"/>
                    </a:lnTo>
                    <a:lnTo>
                      <a:pt x="710" y="985"/>
                    </a:lnTo>
                    <a:lnTo>
                      <a:pt x="708" y="983"/>
                    </a:lnTo>
                    <a:lnTo>
                      <a:pt x="701" y="981"/>
                    </a:lnTo>
                    <a:lnTo>
                      <a:pt x="693" y="979"/>
                    </a:lnTo>
                    <a:lnTo>
                      <a:pt x="691" y="975"/>
                    </a:lnTo>
                    <a:lnTo>
                      <a:pt x="687" y="973"/>
                    </a:lnTo>
                    <a:lnTo>
                      <a:pt x="685" y="971"/>
                    </a:lnTo>
                    <a:lnTo>
                      <a:pt x="683" y="969"/>
                    </a:lnTo>
                    <a:lnTo>
                      <a:pt x="681" y="966"/>
                    </a:lnTo>
                    <a:lnTo>
                      <a:pt x="679" y="964"/>
                    </a:lnTo>
                    <a:lnTo>
                      <a:pt x="662" y="962"/>
                    </a:lnTo>
                    <a:lnTo>
                      <a:pt x="645" y="958"/>
                    </a:lnTo>
                    <a:lnTo>
                      <a:pt x="641" y="956"/>
                    </a:lnTo>
                    <a:lnTo>
                      <a:pt x="639" y="954"/>
                    </a:lnTo>
                    <a:lnTo>
                      <a:pt x="637" y="952"/>
                    </a:lnTo>
                    <a:lnTo>
                      <a:pt x="635" y="948"/>
                    </a:lnTo>
                    <a:lnTo>
                      <a:pt x="631" y="946"/>
                    </a:lnTo>
                    <a:lnTo>
                      <a:pt x="630" y="944"/>
                    </a:lnTo>
                    <a:lnTo>
                      <a:pt x="628" y="942"/>
                    </a:lnTo>
                    <a:lnTo>
                      <a:pt x="626" y="941"/>
                    </a:lnTo>
                    <a:lnTo>
                      <a:pt x="622" y="937"/>
                    </a:lnTo>
                    <a:lnTo>
                      <a:pt x="620" y="935"/>
                    </a:lnTo>
                    <a:lnTo>
                      <a:pt x="607" y="935"/>
                    </a:lnTo>
                    <a:lnTo>
                      <a:pt x="591" y="935"/>
                    </a:lnTo>
                    <a:lnTo>
                      <a:pt x="589" y="937"/>
                    </a:lnTo>
                    <a:lnTo>
                      <a:pt x="585" y="941"/>
                    </a:lnTo>
                    <a:lnTo>
                      <a:pt x="583" y="946"/>
                    </a:lnTo>
                    <a:lnTo>
                      <a:pt x="582" y="954"/>
                    </a:lnTo>
                    <a:lnTo>
                      <a:pt x="580" y="956"/>
                    </a:lnTo>
                    <a:lnTo>
                      <a:pt x="576" y="958"/>
                    </a:lnTo>
                    <a:lnTo>
                      <a:pt x="562" y="958"/>
                    </a:lnTo>
                    <a:lnTo>
                      <a:pt x="547" y="958"/>
                    </a:lnTo>
                    <a:lnTo>
                      <a:pt x="534" y="958"/>
                    </a:lnTo>
                    <a:lnTo>
                      <a:pt x="518" y="958"/>
                    </a:lnTo>
                    <a:lnTo>
                      <a:pt x="516" y="956"/>
                    </a:lnTo>
                    <a:lnTo>
                      <a:pt x="514" y="954"/>
                    </a:lnTo>
                    <a:lnTo>
                      <a:pt x="507" y="952"/>
                    </a:lnTo>
                    <a:lnTo>
                      <a:pt x="499" y="948"/>
                    </a:lnTo>
                    <a:lnTo>
                      <a:pt x="497" y="946"/>
                    </a:lnTo>
                    <a:lnTo>
                      <a:pt x="495" y="944"/>
                    </a:lnTo>
                    <a:lnTo>
                      <a:pt x="488" y="937"/>
                    </a:lnTo>
                    <a:lnTo>
                      <a:pt x="480" y="929"/>
                    </a:lnTo>
                    <a:lnTo>
                      <a:pt x="478" y="927"/>
                    </a:lnTo>
                    <a:lnTo>
                      <a:pt x="476" y="925"/>
                    </a:lnTo>
                    <a:lnTo>
                      <a:pt x="472" y="921"/>
                    </a:lnTo>
                    <a:lnTo>
                      <a:pt x="470" y="919"/>
                    </a:lnTo>
                    <a:lnTo>
                      <a:pt x="468" y="918"/>
                    </a:lnTo>
                    <a:lnTo>
                      <a:pt x="465" y="916"/>
                    </a:lnTo>
                    <a:lnTo>
                      <a:pt x="463" y="914"/>
                    </a:lnTo>
                    <a:lnTo>
                      <a:pt x="461" y="910"/>
                    </a:lnTo>
                    <a:lnTo>
                      <a:pt x="459" y="908"/>
                    </a:lnTo>
                    <a:lnTo>
                      <a:pt x="455" y="906"/>
                    </a:lnTo>
                    <a:lnTo>
                      <a:pt x="453" y="902"/>
                    </a:lnTo>
                    <a:lnTo>
                      <a:pt x="451" y="900"/>
                    </a:lnTo>
                    <a:lnTo>
                      <a:pt x="449" y="898"/>
                    </a:lnTo>
                    <a:lnTo>
                      <a:pt x="447" y="896"/>
                    </a:lnTo>
                    <a:lnTo>
                      <a:pt x="440" y="893"/>
                    </a:lnTo>
                    <a:lnTo>
                      <a:pt x="432" y="891"/>
                    </a:lnTo>
                    <a:lnTo>
                      <a:pt x="428" y="889"/>
                    </a:lnTo>
                    <a:lnTo>
                      <a:pt x="426" y="887"/>
                    </a:lnTo>
                    <a:lnTo>
                      <a:pt x="399" y="883"/>
                    </a:lnTo>
                    <a:lnTo>
                      <a:pt x="374" y="881"/>
                    </a:lnTo>
                    <a:lnTo>
                      <a:pt x="371" y="879"/>
                    </a:lnTo>
                    <a:lnTo>
                      <a:pt x="369" y="875"/>
                    </a:lnTo>
                    <a:lnTo>
                      <a:pt x="361" y="873"/>
                    </a:lnTo>
                    <a:lnTo>
                      <a:pt x="355" y="871"/>
                    </a:lnTo>
                    <a:lnTo>
                      <a:pt x="351" y="870"/>
                    </a:lnTo>
                    <a:lnTo>
                      <a:pt x="349" y="868"/>
                    </a:lnTo>
                    <a:lnTo>
                      <a:pt x="347" y="864"/>
                    </a:lnTo>
                    <a:lnTo>
                      <a:pt x="344" y="862"/>
                    </a:lnTo>
                    <a:lnTo>
                      <a:pt x="342" y="860"/>
                    </a:lnTo>
                    <a:lnTo>
                      <a:pt x="340" y="858"/>
                    </a:lnTo>
                    <a:lnTo>
                      <a:pt x="338" y="854"/>
                    </a:lnTo>
                    <a:lnTo>
                      <a:pt x="336" y="852"/>
                    </a:lnTo>
                    <a:lnTo>
                      <a:pt x="332" y="850"/>
                    </a:lnTo>
                    <a:lnTo>
                      <a:pt x="330" y="847"/>
                    </a:lnTo>
                    <a:lnTo>
                      <a:pt x="309" y="841"/>
                    </a:lnTo>
                    <a:lnTo>
                      <a:pt x="286" y="833"/>
                    </a:lnTo>
                    <a:lnTo>
                      <a:pt x="284" y="831"/>
                    </a:lnTo>
                    <a:lnTo>
                      <a:pt x="282" y="827"/>
                    </a:lnTo>
                    <a:lnTo>
                      <a:pt x="278" y="825"/>
                    </a:lnTo>
                    <a:lnTo>
                      <a:pt x="276" y="824"/>
                    </a:lnTo>
                    <a:lnTo>
                      <a:pt x="275" y="822"/>
                    </a:lnTo>
                    <a:lnTo>
                      <a:pt x="273" y="818"/>
                    </a:lnTo>
                    <a:lnTo>
                      <a:pt x="269" y="800"/>
                    </a:lnTo>
                    <a:lnTo>
                      <a:pt x="267" y="785"/>
                    </a:lnTo>
                    <a:lnTo>
                      <a:pt x="265" y="781"/>
                    </a:lnTo>
                    <a:lnTo>
                      <a:pt x="263" y="779"/>
                    </a:lnTo>
                    <a:lnTo>
                      <a:pt x="259" y="762"/>
                    </a:lnTo>
                    <a:lnTo>
                      <a:pt x="257" y="747"/>
                    </a:lnTo>
                    <a:lnTo>
                      <a:pt x="255" y="743"/>
                    </a:lnTo>
                    <a:lnTo>
                      <a:pt x="253" y="741"/>
                    </a:lnTo>
                    <a:lnTo>
                      <a:pt x="246" y="739"/>
                    </a:lnTo>
                    <a:lnTo>
                      <a:pt x="238" y="737"/>
                    </a:lnTo>
                    <a:lnTo>
                      <a:pt x="236" y="733"/>
                    </a:lnTo>
                    <a:lnTo>
                      <a:pt x="232" y="731"/>
                    </a:lnTo>
                    <a:lnTo>
                      <a:pt x="227" y="730"/>
                    </a:lnTo>
                    <a:lnTo>
                      <a:pt x="219" y="726"/>
                    </a:lnTo>
                    <a:lnTo>
                      <a:pt x="217" y="724"/>
                    </a:lnTo>
                    <a:lnTo>
                      <a:pt x="215" y="722"/>
                    </a:lnTo>
                    <a:lnTo>
                      <a:pt x="209" y="722"/>
                    </a:lnTo>
                    <a:lnTo>
                      <a:pt x="204" y="722"/>
                    </a:lnTo>
                    <a:lnTo>
                      <a:pt x="202" y="724"/>
                    </a:lnTo>
                    <a:lnTo>
                      <a:pt x="200" y="726"/>
                    </a:lnTo>
                    <a:lnTo>
                      <a:pt x="194" y="726"/>
                    </a:lnTo>
                    <a:lnTo>
                      <a:pt x="190" y="726"/>
                    </a:lnTo>
                    <a:lnTo>
                      <a:pt x="188" y="724"/>
                    </a:lnTo>
                    <a:lnTo>
                      <a:pt x="184" y="722"/>
                    </a:lnTo>
                    <a:lnTo>
                      <a:pt x="181" y="722"/>
                    </a:lnTo>
                    <a:lnTo>
                      <a:pt x="175" y="722"/>
                    </a:lnTo>
                    <a:lnTo>
                      <a:pt x="173" y="724"/>
                    </a:lnTo>
                    <a:lnTo>
                      <a:pt x="171" y="726"/>
                    </a:lnTo>
                    <a:lnTo>
                      <a:pt x="156" y="726"/>
                    </a:lnTo>
                    <a:lnTo>
                      <a:pt x="142" y="726"/>
                    </a:lnTo>
                    <a:lnTo>
                      <a:pt x="138" y="724"/>
                    </a:lnTo>
                    <a:lnTo>
                      <a:pt x="136" y="722"/>
                    </a:lnTo>
                    <a:lnTo>
                      <a:pt x="135" y="714"/>
                    </a:lnTo>
                    <a:lnTo>
                      <a:pt x="133" y="708"/>
                    </a:lnTo>
                    <a:lnTo>
                      <a:pt x="129" y="705"/>
                    </a:lnTo>
                    <a:lnTo>
                      <a:pt x="127" y="703"/>
                    </a:lnTo>
                    <a:lnTo>
                      <a:pt x="127" y="685"/>
                    </a:lnTo>
                    <a:lnTo>
                      <a:pt x="127" y="668"/>
                    </a:lnTo>
                    <a:lnTo>
                      <a:pt x="119" y="668"/>
                    </a:lnTo>
                    <a:lnTo>
                      <a:pt x="111" y="668"/>
                    </a:lnTo>
                    <a:lnTo>
                      <a:pt x="110" y="666"/>
                    </a:lnTo>
                    <a:lnTo>
                      <a:pt x="108" y="664"/>
                    </a:lnTo>
                    <a:lnTo>
                      <a:pt x="87" y="660"/>
                    </a:lnTo>
                    <a:lnTo>
                      <a:pt x="65" y="657"/>
                    </a:lnTo>
                    <a:lnTo>
                      <a:pt x="46" y="653"/>
                    </a:lnTo>
                    <a:lnTo>
                      <a:pt x="25" y="649"/>
                    </a:lnTo>
                    <a:lnTo>
                      <a:pt x="23" y="647"/>
                    </a:lnTo>
                    <a:lnTo>
                      <a:pt x="21" y="643"/>
                    </a:lnTo>
                    <a:lnTo>
                      <a:pt x="17" y="641"/>
                    </a:lnTo>
                    <a:lnTo>
                      <a:pt x="16" y="639"/>
                    </a:lnTo>
                    <a:lnTo>
                      <a:pt x="14" y="637"/>
                    </a:lnTo>
                    <a:lnTo>
                      <a:pt x="12" y="635"/>
                    </a:lnTo>
                    <a:lnTo>
                      <a:pt x="8" y="628"/>
                    </a:lnTo>
                    <a:lnTo>
                      <a:pt x="6" y="620"/>
                    </a:lnTo>
                    <a:lnTo>
                      <a:pt x="4" y="618"/>
                    </a:lnTo>
                    <a:lnTo>
                      <a:pt x="0" y="614"/>
                    </a:lnTo>
                    <a:lnTo>
                      <a:pt x="0" y="611"/>
                    </a:lnTo>
                    <a:lnTo>
                      <a:pt x="0" y="605"/>
                    </a:lnTo>
                    <a:lnTo>
                      <a:pt x="4" y="603"/>
                    </a:lnTo>
                    <a:lnTo>
                      <a:pt x="6" y="601"/>
                    </a:lnTo>
                    <a:lnTo>
                      <a:pt x="8" y="593"/>
                    </a:lnTo>
                    <a:lnTo>
                      <a:pt x="12" y="586"/>
                    </a:lnTo>
                    <a:lnTo>
                      <a:pt x="14" y="584"/>
                    </a:lnTo>
                    <a:lnTo>
                      <a:pt x="16" y="582"/>
                    </a:lnTo>
                    <a:lnTo>
                      <a:pt x="17" y="578"/>
                    </a:lnTo>
                    <a:lnTo>
                      <a:pt x="21" y="576"/>
                    </a:lnTo>
                    <a:lnTo>
                      <a:pt x="23" y="574"/>
                    </a:lnTo>
                    <a:lnTo>
                      <a:pt x="25" y="572"/>
                    </a:lnTo>
                    <a:lnTo>
                      <a:pt x="29" y="566"/>
                    </a:lnTo>
                    <a:lnTo>
                      <a:pt x="29" y="553"/>
                    </a:lnTo>
                    <a:lnTo>
                      <a:pt x="29" y="540"/>
                    </a:lnTo>
                    <a:lnTo>
                      <a:pt x="25" y="534"/>
                    </a:lnTo>
                    <a:lnTo>
                      <a:pt x="23" y="530"/>
                    </a:lnTo>
                    <a:lnTo>
                      <a:pt x="21" y="528"/>
                    </a:lnTo>
                    <a:lnTo>
                      <a:pt x="31" y="522"/>
                    </a:lnTo>
                    <a:lnTo>
                      <a:pt x="41" y="518"/>
                    </a:lnTo>
                    <a:lnTo>
                      <a:pt x="42" y="517"/>
                    </a:lnTo>
                    <a:lnTo>
                      <a:pt x="44" y="515"/>
                    </a:lnTo>
                    <a:lnTo>
                      <a:pt x="52" y="511"/>
                    </a:lnTo>
                    <a:lnTo>
                      <a:pt x="60" y="509"/>
                    </a:lnTo>
                    <a:lnTo>
                      <a:pt x="62" y="507"/>
                    </a:lnTo>
                    <a:lnTo>
                      <a:pt x="64" y="505"/>
                    </a:lnTo>
                    <a:lnTo>
                      <a:pt x="67" y="501"/>
                    </a:lnTo>
                    <a:lnTo>
                      <a:pt x="69" y="499"/>
                    </a:lnTo>
                    <a:lnTo>
                      <a:pt x="71" y="497"/>
                    </a:lnTo>
                    <a:lnTo>
                      <a:pt x="73" y="493"/>
                    </a:lnTo>
                    <a:lnTo>
                      <a:pt x="81" y="492"/>
                    </a:lnTo>
                    <a:lnTo>
                      <a:pt x="88" y="490"/>
                    </a:lnTo>
                    <a:lnTo>
                      <a:pt x="90" y="488"/>
                    </a:lnTo>
                    <a:lnTo>
                      <a:pt x="94" y="484"/>
                    </a:lnTo>
                    <a:lnTo>
                      <a:pt x="100" y="482"/>
                    </a:lnTo>
                    <a:lnTo>
                      <a:pt x="108" y="480"/>
                    </a:lnTo>
                    <a:lnTo>
                      <a:pt x="110" y="478"/>
                    </a:lnTo>
                    <a:lnTo>
                      <a:pt x="111" y="476"/>
                    </a:lnTo>
                    <a:lnTo>
                      <a:pt x="125" y="472"/>
                    </a:lnTo>
                    <a:lnTo>
                      <a:pt x="136" y="470"/>
                    </a:lnTo>
                    <a:lnTo>
                      <a:pt x="138" y="469"/>
                    </a:lnTo>
                    <a:lnTo>
                      <a:pt x="142" y="465"/>
                    </a:lnTo>
                    <a:lnTo>
                      <a:pt x="144" y="463"/>
                    </a:lnTo>
                    <a:lnTo>
                      <a:pt x="146" y="461"/>
                    </a:lnTo>
                    <a:lnTo>
                      <a:pt x="148" y="457"/>
                    </a:lnTo>
                    <a:lnTo>
                      <a:pt x="152" y="455"/>
                    </a:lnTo>
                    <a:lnTo>
                      <a:pt x="163" y="453"/>
                    </a:lnTo>
                    <a:lnTo>
                      <a:pt x="175" y="451"/>
                    </a:lnTo>
                    <a:lnTo>
                      <a:pt x="179" y="449"/>
                    </a:lnTo>
                    <a:lnTo>
                      <a:pt x="181" y="446"/>
                    </a:lnTo>
                    <a:lnTo>
                      <a:pt x="182" y="444"/>
                    </a:lnTo>
                    <a:lnTo>
                      <a:pt x="184" y="442"/>
                    </a:lnTo>
                    <a:lnTo>
                      <a:pt x="188" y="438"/>
                    </a:lnTo>
                    <a:lnTo>
                      <a:pt x="190" y="436"/>
                    </a:lnTo>
                    <a:lnTo>
                      <a:pt x="192" y="428"/>
                    </a:lnTo>
                    <a:lnTo>
                      <a:pt x="194" y="423"/>
                    </a:lnTo>
                    <a:lnTo>
                      <a:pt x="196" y="419"/>
                    </a:lnTo>
                    <a:lnTo>
                      <a:pt x="200" y="417"/>
                    </a:lnTo>
                    <a:lnTo>
                      <a:pt x="202" y="415"/>
                    </a:lnTo>
                    <a:lnTo>
                      <a:pt x="204" y="413"/>
                    </a:lnTo>
                    <a:lnTo>
                      <a:pt x="207" y="409"/>
                    </a:lnTo>
                    <a:lnTo>
                      <a:pt x="209" y="407"/>
                    </a:lnTo>
                    <a:lnTo>
                      <a:pt x="209" y="401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4" y="394"/>
                    </a:lnTo>
                    <a:lnTo>
                      <a:pt x="202" y="390"/>
                    </a:lnTo>
                    <a:lnTo>
                      <a:pt x="200" y="388"/>
                    </a:lnTo>
                    <a:lnTo>
                      <a:pt x="196" y="386"/>
                    </a:lnTo>
                    <a:lnTo>
                      <a:pt x="194" y="384"/>
                    </a:lnTo>
                    <a:lnTo>
                      <a:pt x="192" y="380"/>
                    </a:lnTo>
                    <a:lnTo>
                      <a:pt x="190" y="378"/>
                    </a:lnTo>
                    <a:lnTo>
                      <a:pt x="188" y="376"/>
                    </a:lnTo>
                    <a:lnTo>
                      <a:pt x="184" y="373"/>
                    </a:lnTo>
                    <a:lnTo>
                      <a:pt x="188" y="371"/>
                    </a:lnTo>
                    <a:lnTo>
                      <a:pt x="190" y="369"/>
                    </a:lnTo>
                    <a:lnTo>
                      <a:pt x="192" y="367"/>
                    </a:lnTo>
                    <a:lnTo>
                      <a:pt x="194" y="365"/>
                    </a:lnTo>
                    <a:lnTo>
                      <a:pt x="196" y="361"/>
                    </a:lnTo>
                    <a:lnTo>
                      <a:pt x="200" y="359"/>
                    </a:lnTo>
                    <a:lnTo>
                      <a:pt x="200" y="353"/>
                    </a:lnTo>
                    <a:lnTo>
                      <a:pt x="200" y="350"/>
                    </a:lnTo>
                    <a:lnTo>
                      <a:pt x="202" y="346"/>
                    </a:lnTo>
                    <a:lnTo>
                      <a:pt x="206" y="344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1" name="Freeform 84"/>
              <p:cNvSpPr>
                <a:spLocks/>
              </p:cNvSpPr>
              <p:nvPr/>
            </p:nvSpPr>
            <p:spPr bwMode="auto">
              <a:xfrm>
                <a:off x="4395104" y="2587468"/>
                <a:ext cx="1232863" cy="1217417"/>
              </a:xfrm>
              <a:custGeom>
                <a:avLst/>
                <a:gdLst>
                  <a:gd name="T0" fmla="*/ 2147483647 w 938"/>
                  <a:gd name="T1" fmla="*/ 2147483647 h 967"/>
                  <a:gd name="T2" fmla="*/ 2147483647 w 938"/>
                  <a:gd name="T3" fmla="*/ 2147483647 h 967"/>
                  <a:gd name="T4" fmla="*/ 2147483647 w 938"/>
                  <a:gd name="T5" fmla="*/ 2147483647 h 967"/>
                  <a:gd name="T6" fmla="*/ 2147483647 w 938"/>
                  <a:gd name="T7" fmla="*/ 2147483647 h 967"/>
                  <a:gd name="T8" fmla="*/ 2147483647 w 938"/>
                  <a:gd name="T9" fmla="*/ 2147483647 h 967"/>
                  <a:gd name="T10" fmla="*/ 2147483647 w 938"/>
                  <a:gd name="T11" fmla="*/ 2147483647 h 967"/>
                  <a:gd name="T12" fmla="*/ 2147483647 w 938"/>
                  <a:gd name="T13" fmla="*/ 2147483647 h 967"/>
                  <a:gd name="T14" fmla="*/ 2147483647 w 938"/>
                  <a:gd name="T15" fmla="*/ 2147483647 h 967"/>
                  <a:gd name="T16" fmla="*/ 2147483647 w 938"/>
                  <a:gd name="T17" fmla="*/ 2147483647 h 967"/>
                  <a:gd name="T18" fmla="*/ 2147483647 w 938"/>
                  <a:gd name="T19" fmla="*/ 2147483647 h 967"/>
                  <a:gd name="T20" fmla="*/ 2147483647 w 938"/>
                  <a:gd name="T21" fmla="*/ 2147483647 h 967"/>
                  <a:gd name="T22" fmla="*/ 2147483647 w 938"/>
                  <a:gd name="T23" fmla="*/ 2147483647 h 967"/>
                  <a:gd name="T24" fmla="*/ 2147483647 w 938"/>
                  <a:gd name="T25" fmla="*/ 2147483647 h 967"/>
                  <a:gd name="T26" fmla="*/ 2147483647 w 938"/>
                  <a:gd name="T27" fmla="*/ 2147483647 h 967"/>
                  <a:gd name="T28" fmla="*/ 2147483647 w 938"/>
                  <a:gd name="T29" fmla="*/ 2147483647 h 967"/>
                  <a:gd name="T30" fmla="*/ 2147483647 w 938"/>
                  <a:gd name="T31" fmla="*/ 2147483647 h 967"/>
                  <a:gd name="T32" fmla="*/ 2147483647 w 938"/>
                  <a:gd name="T33" fmla="*/ 2147483647 h 967"/>
                  <a:gd name="T34" fmla="*/ 2147483647 w 938"/>
                  <a:gd name="T35" fmla="*/ 2147483647 h 967"/>
                  <a:gd name="T36" fmla="*/ 2147483647 w 938"/>
                  <a:gd name="T37" fmla="*/ 2147483647 h 967"/>
                  <a:gd name="T38" fmla="*/ 2147483647 w 938"/>
                  <a:gd name="T39" fmla="*/ 2147483647 h 967"/>
                  <a:gd name="T40" fmla="*/ 2147483647 w 938"/>
                  <a:gd name="T41" fmla="*/ 2147483647 h 967"/>
                  <a:gd name="T42" fmla="*/ 2147483647 w 938"/>
                  <a:gd name="T43" fmla="*/ 2147483647 h 967"/>
                  <a:gd name="T44" fmla="*/ 2147483647 w 938"/>
                  <a:gd name="T45" fmla="*/ 2147483647 h 967"/>
                  <a:gd name="T46" fmla="*/ 2147483647 w 938"/>
                  <a:gd name="T47" fmla="*/ 2147483647 h 967"/>
                  <a:gd name="T48" fmla="*/ 2147483647 w 938"/>
                  <a:gd name="T49" fmla="*/ 2147483647 h 967"/>
                  <a:gd name="T50" fmla="*/ 2147483647 w 938"/>
                  <a:gd name="T51" fmla="*/ 2147483647 h 967"/>
                  <a:gd name="T52" fmla="*/ 2147483647 w 938"/>
                  <a:gd name="T53" fmla="*/ 2147483647 h 967"/>
                  <a:gd name="T54" fmla="*/ 2147483647 w 938"/>
                  <a:gd name="T55" fmla="*/ 2147483647 h 967"/>
                  <a:gd name="T56" fmla="*/ 2147483647 w 938"/>
                  <a:gd name="T57" fmla="*/ 2147483647 h 967"/>
                  <a:gd name="T58" fmla="*/ 2147483647 w 938"/>
                  <a:gd name="T59" fmla="*/ 2147483647 h 967"/>
                  <a:gd name="T60" fmla="*/ 2147483647 w 938"/>
                  <a:gd name="T61" fmla="*/ 2147483647 h 967"/>
                  <a:gd name="T62" fmla="*/ 2147483647 w 938"/>
                  <a:gd name="T63" fmla="*/ 2147483647 h 967"/>
                  <a:gd name="T64" fmla="*/ 2147483647 w 938"/>
                  <a:gd name="T65" fmla="*/ 2147483647 h 967"/>
                  <a:gd name="T66" fmla="*/ 2147483647 w 938"/>
                  <a:gd name="T67" fmla="*/ 2147483647 h 967"/>
                  <a:gd name="T68" fmla="*/ 2147483647 w 938"/>
                  <a:gd name="T69" fmla="*/ 2147483647 h 967"/>
                  <a:gd name="T70" fmla="*/ 2147483647 w 938"/>
                  <a:gd name="T71" fmla="*/ 2147483647 h 967"/>
                  <a:gd name="T72" fmla="*/ 2147483647 w 938"/>
                  <a:gd name="T73" fmla="*/ 2147483647 h 967"/>
                  <a:gd name="T74" fmla="*/ 2147483647 w 938"/>
                  <a:gd name="T75" fmla="*/ 2147483647 h 967"/>
                  <a:gd name="T76" fmla="*/ 2147483647 w 938"/>
                  <a:gd name="T77" fmla="*/ 2147483647 h 967"/>
                  <a:gd name="T78" fmla="*/ 2147483647 w 938"/>
                  <a:gd name="T79" fmla="*/ 2147483647 h 967"/>
                  <a:gd name="T80" fmla="*/ 2147483647 w 938"/>
                  <a:gd name="T81" fmla="*/ 2147483647 h 967"/>
                  <a:gd name="T82" fmla="*/ 2147483647 w 938"/>
                  <a:gd name="T83" fmla="*/ 2147483647 h 967"/>
                  <a:gd name="T84" fmla="*/ 2147483647 w 938"/>
                  <a:gd name="T85" fmla="*/ 2147483647 h 967"/>
                  <a:gd name="T86" fmla="*/ 2147483647 w 938"/>
                  <a:gd name="T87" fmla="*/ 2147483647 h 967"/>
                  <a:gd name="T88" fmla="*/ 2147483647 w 938"/>
                  <a:gd name="T89" fmla="*/ 2147483647 h 967"/>
                  <a:gd name="T90" fmla="*/ 2147483647 w 938"/>
                  <a:gd name="T91" fmla="*/ 2147483647 h 967"/>
                  <a:gd name="T92" fmla="*/ 2147483647 w 938"/>
                  <a:gd name="T93" fmla="*/ 2147483647 h 967"/>
                  <a:gd name="T94" fmla="*/ 2147483647 w 938"/>
                  <a:gd name="T95" fmla="*/ 2147483647 h 967"/>
                  <a:gd name="T96" fmla="*/ 2147483647 w 938"/>
                  <a:gd name="T97" fmla="*/ 2147483647 h 967"/>
                  <a:gd name="T98" fmla="*/ 2147483647 w 938"/>
                  <a:gd name="T99" fmla="*/ 2147483647 h 967"/>
                  <a:gd name="T100" fmla="*/ 2147483647 w 938"/>
                  <a:gd name="T101" fmla="*/ 2147483647 h 967"/>
                  <a:gd name="T102" fmla="*/ 2147483647 w 938"/>
                  <a:gd name="T103" fmla="*/ 2147483647 h 967"/>
                  <a:gd name="T104" fmla="*/ 2147483647 w 938"/>
                  <a:gd name="T105" fmla="*/ 2147483647 h 967"/>
                  <a:gd name="T106" fmla="*/ 2147483647 w 938"/>
                  <a:gd name="T107" fmla="*/ 2147483647 h 967"/>
                  <a:gd name="T108" fmla="*/ 2147483647 w 938"/>
                  <a:gd name="T109" fmla="*/ 2147483647 h 967"/>
                  <a:gd name="T110" fmla="*/ 2147483647 w 938"/>
                  <a:gd name="T111" fmla="*/ 2147483647 h 967"/>
                  <a:gd name="T112" fmla="*/ 2147483647 w 938"/>
                  <a:gd name="T113" fmla="*/ 2147483647 h 967"/>
                  <a:gd name="T114" fmla="*/ 2147483647 w 938"/>
                  <a:gd name="T115" fmla="*/ 2147483647 h 967"/>
                  <a:gd name="T116" fmla="*/ 2147483647 w 938"/>
                  <a:gd name="T117" fmla="*/ 2147483647 h 967"/>
                  <a:gd name="T118" fmla="*/ 2147483647 w 938"/>
                  <a:gd name="T119" fmla="*/ 2147483647 h 967"/>
                  <a:gd name="T120" fmla="*/ 2147483647 w 938"/>
                  <a:gd name="T121" fmla="*/ 2147483647 h 967"/>
                  <a:gd name="T122" fmla="*/ 2147483647 w 938"/>
                  <a:gd name="T123" fmla="*/ 2147483647 h 9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8"/>
                  <a:gd name="T187" fmla="*/ 0 h 967"/>
                  <a:gd name="T188" fmla="*/ 938 w 938"/>
                  <a:gd name="T189" fmla="*/ 967 h 9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8" h="967">
                    <a:moveTo>
                      <a:pt x="353" y="967"/>
                    </a:moveTo>
                    <a:lnTo>
                      <a:pt x="351" y="963"/>
                    </a:lnTo>
                    <a:lnTo>
                      <a:pt x="349" y="961"/>
                    </a:lnTo>
                    <a:lnTo>
                      <a:pt x="321" y="961"/>
                    </a:lnTo>
                    <a:lnTo>
                      <a:pt x="294" y="959"/>
                    </a:lnTo>
                    <a:lnTo>
                      <a:pt x="265" y="957"/>
                    </a:lnTo>
                    <a:lnTo>
                      <a:pt x="238" y="957"/>
                    </a:lnTo>
                    <a:lnTo>
                      <a:pt x="234" y="955"/>
                    </a:lnTo>
                    <a:lnTo>
                      <a:pt x="232" y="951"/>
                    </a:lnTo>
                    <a:lnTo>
                      <a:pt x="228" y="930"/>
                    </a:lnTo>
                    <a:lnTo>
                      <a:pt x="223" y="909"/>
                    </a:lnTo>
                    <a:lnTo>
                      <a:pt x="215" y="909"/>
                    </a:lnTo>
                    <a:lnTo>
                      <a:pt x="207" y="909"/>
                    </a:lnTo>
                    <a:lnTo>
                      <a:pt x="205" y="905"/>
                    </a:lnTo>
                    <a:lnTo>
                      <a:pt x="203" y="903"/>
                    </a:lnTo>
                    <a:lnTo>
                      <a:pt x="194" y="903"/>
                    </a:lnTo>
                    <a:lnTo>
                      <a:pt x="184" y="903"/>
                    </a:lnTo>
                    <a:lnTo>
                      <a:pt x="182" y="905"/>
                    </a:lnTo>
                    <a:lnTo>
                      <a:pt x="179" y="909"/>
                    </a:lnTo>
                    <a:lnTo>
                      <a:pt x="177" y="915"/>
                    </a:lnTo>
                    <a:lnTo>
                      <a:pt x="175" y="923"/>
                    </a:lnTo>
                    <a:lnTo>
                      <a:pt x="173" y="925"/>
                    </a:lnTo>
                    <a:lnTo>
                      <a:pt x="169" y="928"/>
                    </a:lnTo>
                    <a:lnTo>
                      <a:pt x="167" y="930"/>
                    </a:lnTo>
                    <a:lnTo>
                      <a:pt x="165" y="932"/>
                    </a:lnTo>
                    <a:lnTo>
                      <a:pt x="163" y="934"/>
                    </a:lnTo>
                    <a:lnTo>
                      <a:pt x="161" y="938"/>
                    </a:lnTo>
                    <a:lnTo>
                      <a:pt x="157" y="944"/>
                    </a:lnTo>
                    <a:lnTo>
                      <a:pt x="156" y="951"/>
                    </a:lnTo>
                    <a:lnTo>
                      <a:pt x="154" y="955"/>
                    </a:lnTo>
                    <a:lnTo>
                      <a:pt x="150" y="957"/>
                    </a:lnTo>
                    <a:lnTo>
                      <a:pt x="148" y="955"/>
                    </a:lnTo>
                    <a:lnTo>
                      <a:pt x="146" y="951"/>
                    </a:lnTo>
                    <a:lnTo>
                      <a:pt x="142" y="949"/>
                    </a:lnTo>
                    <a:lnTo>
                      <a:pt x="140" y="948"/>
                    </a:lnTo>
                    <a:lnTo>
                      <a:pt x="138" y="946"/>
                    </a:lnTo>
                    <a:lnTo>
                      <a:pt x="136" y="942"/>
                    </a:lnTo>
                    <a:lnTo>
                      <a:pt x="134" y="940"/>
                    </a:lnTo>
                    <a:lnTo>
                      <a:pt x="131" y="938"/>
                    </a:lnTo>
                    <a:lnTo>
                      <a:pt x="129" y="934"/>
                    </a:lnTo>
                    <a:lnTo>
                      <a:pt x="127" y="932"/>
                    </a:lnTo>
                    <a:lnTo>
                      <a:pt x="125" y="930"/>
                    </a:lnTo>
                    <a:lnTo>
                      <a:pt x="121" y="928"/>
                    </a:lnTo>
                    <a:lnTo>
                      <a:pt x="119" y="925"/>
                    </a:lnTo>
                    <a:lnTo>
                      <a:pt x="117" y="923"/>
                    </a:lnTo>
                    <a:lnTo>
                      <a:pt x="113" y="911"/>
                    </a:lnTo>
                    <a:lnTo>
                      <a:pt x="111" y="900"/>
                    </a:lnTo>
                    <a:lnTo>
                      <a:pt x="109" y="896"/>
                    </a:lnTo>
                    <a:lnTo>
                      <a:pt x="108" y="894"/>
                    </a:lnTo>
                    <a:lnTo>
                      <a:pt x="104" y="886"/>
                    </a:lnTo>
                    <a:lnTo>
                      <a:pt x="102" y="878"/>
                    </a:lnTo>
                    <a:lnTo>
                      <a:pt x="100" y="877"/>
                    </a:lnTo>
                    <a:lnTo>
                      <a:pt x="98" y="875"/>
                    </a:lnTo>
                    <a:lnTo>
                      <a:pt x="96" y="857"/>
                    </a:lnTo>
                    <a:lnTo>
                      <a:pt x="94" y="838"/>
                    </a:lnTo>
                    <a:lnTo>
                      <a:pt x="94" y="821"/>
                    </a:lnTo>
                    <a:lnTo>
                      <a:pt x="92" y="802"/>
                    </a:lnTo>
                    <a:lnTo>
                      <a:pt x="90" y="800"/>
                    </a:lnTo>
                    <a:lnTo>
                      <a:pt x="88" y="798"/>
                    </a:lnTo>
                    <a:lnTo>
                      <a:pt x="85" y="794"/>
                    </a:lnTo>
                    <a:lnTo>
                      <a:pt x="83" y="792"/>
                    </a:lnTo>
                    <a:lnTo>
                      <a:pt x="81" y="790"/>
                    </a:lnTo>
                    <a:lnTo>
                      <a:pt x="79" y="788"/>
                    </a:lnTo>
                    <a:lnTo>
                      <a:pt x="62" y="784"/>
                    </a:lnTo>
                    <a:lnTo>
                      <a:pt x="44" y="783"/>
                    </a:lnTo>
                    <a:lnTo>
                      <a:pt x="42" y="781"/>
                    </a:lnTo>
                    <a:lnTo>
                      <a:pt x="40" y="779"/>
                    </a:lnTo>
                    <a:lnTo>
                      <a:pt x="37" y="775"/>
                    </a:lnTo>
                    <a:lnTo>
                      <a:pt x="35" y="773"/>
                    </a:lnTo>
                    <a:lnTo>
                      <a:pt x="33" y="771"/>
                    </a:lnTo>
                    <a:lnTo>
                      <a:pt x="29" y="769"/>
                    </a:lnTo>
                    <a:lnTo>
                      <a:pt x="27" y="765"/>
                    </a:lnTo>
                    <a:lnTo>
                      <a:pt x="25" y="763"/>
                    </a:lnTo>
                    <a:lnTo>
                      <a:pt x="21" y="761"/>
                    </a:lnTo>
                    <a:lnTo>
                      <a:pt x="19" y="758"/>
                    </a:lnTo>
                    <a:lnTo>
                      <a:pt x="17" y="752"/>
                    </a:lnTo>
                    <a:lnTo>
                      <a:pt x="15" y="744"/>
                    </a:lnTo>
                    <a:lnTo>
                      <a:pt x="14" y="742"/>
                    </a:lnTo>
                    <a:lnTo>
                      <a:pt x="10" y="738"/>
                    </a:lnTo>
                    <a:lnTo>
                      <a:pt x="8" y="737"/>
                    </a:lnTo>
                    <a:lnTo>
                      <a:pt x="6" y="735"/>
                    </a:lnTo>
                    <a:lnTo>
                      <a:pt x="2" y="731"/>
                    </a:lnTo>
                    <a:lnTo>
                      <a:pt x="0" y="729"/>
                    </a:lnTo>
                    <a:lnTo>
                      <a:pt x="0" y="719"/>
                    </a:lnTo>
                    <a:lnTo>
                      <a:pt x="0" y="710"/>
                    </a:lnTo>
                    <a:lnTo>
                      <a:pt x="2" y="708"/>
                    </a:lnTo>
                    <a:lnTo>
                      <a:pt x="6" y="706"/>
                    </a:lnTo>
                    <a:lnTo>
                      <a:pt x="12" y="702"/>
                    </a:lnTo>
                    <a:lnTo>
                      <a:pt x="19" y="700"/>
                    </a:lnTo>
                    <a:lnTo>
                      <a:pt x="21" y="698"/>
                    </a:lnTo>
                    <a:lnTo>
                      <a:pt x="25" y="696"/>
                    </a:lnTo>
                    <a:lnTo>
                      <a:pt x="33" y="692"/>
                    </a:lnTo>
                    <a:lnTo>
                      <a:pt x="40" y="690"/>
                    </a:lnTo>
                    <a:lnTo>
                      <a:pt x="42" y="689"/>
                    </a:lnTo>
                    <a:lnTo>
                      <a:pt x="44" y="687"/>
                    </a:lnTo>
                    <a:lnTo>
                      <a:pt x="46" y="673"/>
                    </a:lnTo>
                    <a:lnTo>
                      <a:pt x="48" y="662"/>
                    </a:lnTo>
                    <a:lnTo>
                      <a:pt x="52" y="660"/>
                    </a:lnTo>
                    <a:lnTo>
                      <a:pt x="54" y="658"/>
                    </a:lnTo>
                    <a:lnTo>
                      <a:pt x="54" y="646"/>
                    </a:lnTo>
                    <a:lnTo>
                      <a:pt x="54" y="637"/>
                    </a:lnTo>
                    <a:lnTo>
                      <a:pt x="52" y="635"/>
                    </a:lnTo>
                    <a:lnTo>
                      <a:pt x="48" y="633"/>
                    </a:lnTo>
                    <a:lnTo>
                      <a:pt x="46" y="625"/>
                    </a:lnTo>
                    <a:lnTo>
                      <a:pt x="44" y="618"/>
                    </a:lnTo>
                    <a:lnTo>
                      <a:pt x="42" y="616"/>
                    </a:lnTo>
                    <a:lnTo>
                      <a:pt x="40" y="614"/>
                    </a:lnTo>
                    <a:lnTo>
                      <a:pt x="40" y="595"/>
                    </a:lnTo>
                    <a:lnTo>
                      <a:pt x="40" y="575"/>
                    </a:lnTo>
                    <a:lnTo>
                      <a:pt x="42" y="572"/>
                    </a:lnTo>
                    <a:lnTo>
                      <a:pt x="44" y="570"/>
                    </a:lnTo>
                    <a:lnTo>
                      <a:pt x="46" y="568"/>
                    </a:lnTo>
                    <a:lnTo>
                      <a:pt x="48" y="566"/>
                    </a:lnTo>
                    <a:lnTo>
                      <a:pt x="52" y="562"/>
                    </a:lnTo>
                    <a:lnTo>
                      <a:pt x="54" y="560"/>
                    </a:lnTo>
                    <a:lnTo>
                      <a:pt x="56" y="547"/>
                    </a:lnTo>
                    <a:lnTo>
                      <a:pt x="58" y="531"/>
                    </a:lnTo>
                    <a:lnTo>
                      <a:pt x="63" y="531"/>
                    </a:lnTo>
                    <a:lnTo>
                      <a:pt x="69" y="531"/>
                    </a:lnTo>
                    <a:lnTo>
                      <a:pt x="73" y="537"/>
                    </a:lnTo>
                    <a:lnTo>
                      <a:pt x="79" y="541"/>
                    </a:lnTo>
                    <a:lnTo>
                      <a:pt x="83" y="547"/>
                    </a:lnTo>
                    <a:lnTo>
                      <a:pt x="88" y="550"/>
                    </a:lnTo>
                    <a:lnTo>
                      <a:pt x="92" y="554"/>
                    </a:lnTo>
                    <a:lnTo>
                      <a:pt x="98" y="560"/>
                    </a:lnTo>
                    <a:lnTo>
                      <a:pt x="108" y="570"/>
                    </a:lnTo>
                    <a:lnTo>
                      <a:pt x="117" y="579"/>
                    </a:lnTo>
                    <a:lnTo>
                      <a:pt x="111" y="585"/>
                    </a:lnTo>
                    <a:lnTo>
                      <a:pt x="108" y="589"/>
                    </a:lnTo>
                    <a:lnTo>
                      <a:pt x="102" y="598"/>
                    </a:lnTo>
                    <a:lnTo>
                      <a:pt x="98" y="608"/>
                    </a:lnTo>
                    <a:lnTo>
                      <a:pt x="98" y="614"/>
                    </a:lnTo>
                    <a:lnTo>
                      <a:pt x="98" y="618"/>
                    </a:lnTo>
                    <a:lnTo>
                      <a:pt x="98" y="627"/>
                    </a:lnTo>
                    <a:lnTo>
                      <a:pt x="98" y="637"/>
                    </a:lnTo>
                    <a:lnTo>
                      <a:pt x="92" y="642"/>
                    </a:lnTo>
                    <a:lnTo>
                      <a:pt x="88" y="646"/>
                    </a:lnTo>
                    <a:lnTo>
                      <a:pt x="90" y="662"/>
                    </a:lnTo>
                    <a:lnTo>
                      <a:pt x="92" y="677"/>
                    </a:lnTo>
                    <a:lnTo>
                      <a:pt x="94" y="679"/>
                    </a:lnTo>
                    <a:lnTo>
                      <a:pt x="98" y="681"/>
                    </a:lnTo>
                    <a:lnTo>
                      <a:pt x="102" y="689"/>
                    </a:lnTo>
                    <a:lnTo>
                      <a:pt x="108" y="696"/>
                    </a:lnTo>
                    <a:lnTo>
                      <a:pt x="111" y="696"/>
                    </a:lnTo>
                    <a:lnTo>
                      <a:pt x="117" y="696"/>
                    </a:lnTo>
                    <a:lnTo>
                      <a:pt x="121" y="690"/>
                    </a:lnTo>
                    <a:lnTo>
                      <a:pt x="127" y="687"/>
                    </a:lnTo>
                    <a:lnTo>
                      <a:pt x="131" y="681"/>
                    </a:lnTo>
                    <a:lnTo>
                      <a:pt x="136" y="677"/>
                    </a:lnTo>
                    <a:lnTo>
                      <a:pt x="140" y="671"/>
                    </a:lnTo>
                    <a:lnTo>
                      <a:pt x="146" y="667"/>
                    </a:lnTo>
                    <a:lnTo>
                      <a:pt x="140" y="662"/>
                    </a:lnTo>
                    <a:lnTo>
                      <a:pt x="136" y="658"/>
                    </a:lnTo>
                    <a:lnTo>
                      <a:pt x="136" y="642"/>
                    </a:lnTo>
                    <a:lnTo>
                      <a:pt x="136" y="629"/>
                    </a:lnTo>
                    <a:lnTo>
                      <a:pt x="131" y="623"/>
                    </a:lnTo>
                    <a:lnTo>
                      <a:pt x="127" y="618"/>
                    </a:lnTo>
                    <a:lnTo>
                      <a:pt x="127" y="608"/>
                    </a:lnTo>
                    <a:lnTo>
                      <a:pt x="127" y="598"/>
                    </a:lnTo>
                    <a:lnTo>
                      <a:pt x="131" y="589"/>
                    </a:lnTo>
                    <a:lnTo>
                      <a:pt x="136" y="579"/>
                    </a:lnTo>
                    <a:lnTo>
                      <a:pt x="142" y="579"/>
                    </a:lnTo>
                    <a:lnTo>
                      <a:pt x="144" y="577"/>
                    </a:lnTo>
                    <a:lnTo>
                      <a:pt x="146" y="572"/>
                    </a:lnTo>
                    <a:lnTo>
                      <a:pt x="146" y="560"/>
                    </a:lnTo>
                    <a:lnTo>
                      <a:pt x="140" y="560"/>
                    </a:lnTo>
                    <a:lnTo>
                      <a:pt x="136" y="560"/>
                    </a:lnTo>
                    <a:lnTo>
                      <a:pt x="131" y="550"/>
                    </a:lnTo>
                    <a:lnTo>
                      <a:pt x="127" y="541"/>
                    </a:lnTo>
                    <a:lnTo>
                      <a:pt x="127" y="537"/>
                    </a:lnTo>
                    <a:lnTo>
                      <a:pt x="127" y="531"/>
                    </a:lnTo>
                    <a:lnTo>
                      <a:pt x="127" y="520"/>
                    </a:lnTo>
                    <a:lnTo>
                      <a:pt x="129" y="508"/>
                    </a:lnTo>
                    <a:lnTo>
                      <a:pt x="115" y="502"/>
                    </a:lnTo>
                    <a:lnTo>
                      <a:pt x="108" y="499"/>
                    </a:lnTo>
                    <a:lnTo>
                      <a:pt x="100" y="501"/>
                    </a:lnTo>
                    <a:lnTo>
                      <a:pt x="88" y="502"/>
                    </a:lnTo>
                    <a:lnTo>
                      <a:pt x="83" y="502"/>
                    </a:lnTo>
                    <a:lnTo>
                      <a:pt x="79" y="502"/>
                    </a:lnTo>
                    <a:lnTo>
                      <a:pt x="79" y="487"/>
                    </a:lnTo>
                    <a:lnTo>
                      <a:pt x="79" y="474"/>
                    </a:lnTo>
                    <a:lnTo>
                      <a:pt x="83" y="474"/>
                    </a:lnTo>
                    <a:lnTo>
                      <a:pt x="88" y="474"/>
                    </a:lnTo>
                    <a:lnTo>
                      <a:pt x="88" y="454"/>
                    </a:lnTo>
                    <a:lnTo>
                      <a:pt x="88" y="435"/>
                    </a:lnTo>
                    <a:lnTo>
                      <a:pt x="83" y="435"/>
                    </a:lnTo>
                    <a:lnTo>
                      <a:pt x="79" y="435"/>
                    </a:lnTo>
                    <a:lnTo>
                      <a:pt x="73" y="430"/>
                    </a:lnTo>
                    <a:lnTo>
                      <a:pt x="69" y="426"/>
                    </a:lnTo>
                    <a:lnTo>
                      <a:pt x="69" y="410"/>
                    </a:lnTo>
                    <a:lnTo>
                      <a:pt x="69" y="397"/>
                    </a:lnTo>
                    <a:lnTo>
                      <a:pt x="73" y="397"/>
                    </a:lnTo>
                    <a:lnTo>
                      <a:pt x="79" y="397"/>
                    </a:lnTo>
                    <a:lnTo>
                      <a:pt x="83" y="399"/>
                    </a:lnTo>
                    <a:lnTo>
                      <a:pt x="88" y="401"/>
                    </a:lnTo>
                    <a:lnTo>
                      <a:pt x="90" y="399"/>
                    </a:lnTo>
                    <a:lnTo>
                      <a:pt x="92" y="397"/>
                    </a:lnTo>
                    <a:lnTo>
                      <a:pt x="94" y="391"/>
                    </a:lnTo>
                    <a:lnTo>
                      <a:pt x="98" y="385"/>
                    </a:lnTo>
                    <a:lnTo>
                      <a:pt x="102" y="385"/>
                    </a:lnTo>
                    <a:lnTo>
                      <a:pt x="108" y="385"/>
                    </a:lnTo>
                    <a:lnTo>
                      <a:pt x="111" y="385"/>
                    </a:lnTo>
                    <a:lnTo>
                      <a:pt x="117" y="385"/>
                    </a:lnTo>
                    <a:lnTo>
                      <a:pt x="144" y="385"/>
                    </a:lnTo>
                    <a:lnTo>
                      <a:pt x="169" y="385"/>
                    </a:lnTo>
                    <a:lnTo>
                      <a:pt x="196" y="385"/>
                    </a:lnTo>
                    <a:lnTo>
                      <a:pt x="223" y="385"/>
                    </a:lnTo>
                    <a:lnTo>
                      <a:pt x="230" y="385"/>
                    </a:lnTo>
                    <a:lnTo>
                      <a:pt x="238" y="385"/>
                    </a:lnTo>
                    <a:lnTo>
                      <a:pt x="240" y="389"/>
                    </a:lnTo>
                    <a:lnTo>
                      <a:pt x="242" y="391"/>
                    </a:lnTo>
                    <a:lnTo>
                      <a:pt x="246" y="389"/>
                    </a:lnTo>
                    <a:lnTo>
                      <a:pt x="248" y="385"/>
                    </a:lnTo>
                    <a:lnTo>
                      <a:pt x="246" y="383"/>
                    </a:lnTo>
                    <a:lnTo>
                      <a:pt x="242" y="382"/>
                    </a:lnTo>
                    <a:lnTo>
                      <a:pt x="242" y="378"/>
                    </a:lnTo>
                    <a:lnTo>
                      <a:pt x="242" y="376"/>
                    </a:lnTo>
                    <a:lnTo>
                      <a:pt x="248" y="376"/>
                    </a:lnTo>
                    <a:lnTo>
                      <a:pt x="251" y="374"/>
                    </a:lnTo>
                    <a:lnTo>
                      <a:pt x="251" y="368"/>
                    </a:lnTo>
                    <a:lnTo>
                      <a:pt x="251" y="357"/>
                    </a:lnTo>
                    <a:lnTo>
                      <a:pt x="248" y="357"/>
                    </a:lnTo>
                    <a:lnTo>
                      <a:pt x="242" y="357"/>
                    </a:lnTo>
                    <a:lnTo>
                      <a:pt x="238" y="347"/>
                    </a:lnTo>
                    <a:lnTo>
                      <a:pt x="232" y="337"/>
                    </a:lnTo>
                    <a:lnTo>
                      <a:pt x="232" y="318"/>
                    </a:lnTo>
                    <a:lnTo>
                      <a:pt x="232" y="299"/>
                    </a:lnTo>
                    <a:lnTo>
                      <a:pt x="232" y="293"/>
                    </a:lnTo>
                    <a:lnTo>
                      <a:pt x="232" y="289"/>
                    </a:lnTo>
                    <a:lnTo>
                      <a:pt x="238" y="289"/>
                    </a:lnTo>
                    <a:lnTo>
                      <a:pt x="242" y="289"/>
                    </a:lnTo>
                    <a:lnTo>
                      <a:pt x="248" y="289"/>
                    </a:lnTo>
                    <a:lnTo>
                      <a:pt x="251" y="289"/>
                    </a:lnTo>
                    <a:lnTo>
                      <a:pt x="251" y="284"/>
                    </a:lnTo>
                    <a:lnTo>
                      <a:pt x="251" y="280"/>
                    </a:lnTo>
                    <a:lnTo>
                      <a:pt x="257" y="280"/>
                    </a:lnTo>
                    <a:lnTo>
                      <a:pt x="261" y="280"/>
                    </a:lnTo>
                    <a:lnTo>
                      <a:pt x="261" y="274"/>
                    </a:lnTo>
                    <a:lnTo>
                      <a:pt x="261" y="270"/>
                    </a:lnTo>
                    <a:lnTo>
                      <a:pt x="267" y="270"/>
                    </a:lnTo>
                    <a:lnTo>
                      <a:pt x="273" y="270"/>
                    </a:lnTo>
                    <a:lnTo>
                      <a:pt x="276" y="265"/>
                    </a:lnTo>
                    <a:lnTo>
                      <a:pt x="280" y="261"/>
                    </a:lnTo>
                    <a:lnTo>
                      <a:pt x="280" y="255"/>
                    </a:lnTo>
                    <a:lnTo>
                      <a:pt x="280" y="251"/>
                    </a:lnTo>
                    <a:lnTo>
                      <a:pt x="286" y="251"/>
                    </a:lnTo>
                    <a:lnTo>
                      <a:pt x="290" y="251"/>
                    </a:lnTo>
                    <a:lnTo>
                      <a:pt x="296" y="245"/>
                    </a:lnTo>
                    <a:lnTo>
                      <a:pt x="301" y="241"/>
                    </a:lnTo>
                    <a:lnTo>
                      <a:pt x="301" y="238"/>
                    </a:lnTo>
                    <a:lnTo>
                      <a:pt x="301" y="236"/>
                    </a:lnTo>
                    <a:lnTo>
                      <a:pt x="303" y="234"/>
                    </a:lnTo>
                    <a:lnTo>
                      <a:pt x="305" y="232"/>
                    </a:lnTo>
                    <a:lnTo>
                      <a:pt x="307" y="232"/>
                    </a:lnTo>
                    <a:lnTo>
                      <a:pt x="311" y="232"/>
                    </a:lnTo>
                    <a:lnTo>
                      <a:pt x="315" y="226"/>
                    </a:lnTo>
                    <a:lnTo>
                      <a:pt x="321" y="222"/>
                    </a:lnTo>
                    <a:lnTo>
                      <a:pt x="324" y="222"/>
                    </a:lnTo>
                    <a:lnTo>
                      <a:pt x="330" y="222"/>
                    </a:lnTo>
                    <a:lnTo>
                      <a:pt x="334" y="217"/>
                    </a:lnTo>
                    <a:lnTo>
                      <a:pt x="340" y="213"/>
                    </a:lnTo>
                    <a:lnTo>
                      <a:pt x="353" y="213"/>
                    </a:lnTo>
                    <a:lnTo>
                      <a:pt x="369" y="213"/>
                    </a:lnTo>
                    <a:lnTo>
                      <a:pt x="372" y="207"/>
                    </a:lnTo>
                    <a:lnTo>
                      <a:pt x="378" y="203"/>
                    </a:lnTo>
                    <a:lnTo>
                      <a:pt x="382" y="197"/>
                    </a:lnTo>
                    <a:lnTo>
                      <a:pt x="388" y="194"/>
                    </a:lnTo>
                    <a:lnTo>
                      <a:pt x="388" y="182"/>
                    </a:lnTo>
                    <a:lnTo>
                      <a:pt x="388" y="172"/>
                    </a:lnTo>
                    <a:lnTo>
                      <a:pt x="397" y="172"/>
                    </a:lnTo>
                    <a:lnTo>
                      <a:pt x="407" y="172"/>
                    </a:lnTo>
                    <a:lnTo>
                      <a:pt x="411" y="169"/>
                    </a:lnTo>
                    <a:lnTo>
                      <a:pt x="416" y="165"/>
                    </a:lnTo>
                    <a:lnTo>
                      <a:pt x="420" y="165"/>
                    </a:lnTo>
                    <a:lnTo>
                      <a:pt x="426" y="165"/>
                    </a:lnTo>
                    <a:lnTo>
                      <a:pt x="430" y="165"/>
                    </a:lnTo>
                    <a:lnTo>
                      <a:pt x="436" y="165"/>
                    </a:lnTo>
                    <a:lnTo>
                      <a:pt x="436" y="159"/>
                    </a:lnTo>
                    <a:lnTo>
                      <a:pt x="436" y="153"/>
                    </a:lnTo>
                    <a:lnTo>
                      <a:pt x="439" y="153"/>
                    </a:lnTo>
                    <a:lnTo>
                      <a:pt x="445" y="153"/>
                    </a:lnTo>
                    <a:lnTo>
                      <a:pt x="451" y="153"/>
                    </a:lnTo>
                    <a:lnTo>
                      <a:pt x="455" y="153"/>
                    </a:lnTo>
                    <a:lnTo>
                      <a:pt x="455" y="169"/>
                    </a:lnTo>
                    <a:lnTo>
                      <a:pt x="455" y="182"/>
                    </a:lnTo>
                    <a:lnTo>
                      <a:pt x="466" y="182"/>
                    </a:lnTo>
                    <a:lnTo>
                      <a:pt x="472" y="182"/>
                    </a:lnTo>
                    <a:lnTo>
                      <a:pt x="474" y="178"/>
                    </a:lnTo>
                    <a:lnTo>
                      <a:pt x="474" y="172"/>
                    </a:lnTo>
                    <a:lnTo>
                      <a:pt x="480" y="169"/>
                    </a:lnTo>
                    <a:lnTo>
                      <a:pt x="484" y="165"/>
                    </a:lnTo>
                    <a:lnTo>
                      <a:pt x="489" y="165"/>
                    </a:lnTo>
                    <a:lnTo>
                      <a:pt x="493" y="165"/>
                    </a:lnTo>
                    <a:lnTo>
                      <a:pt x="493" y="159"/>
                    </a:lnTo>
                    <a:lnTo>
                      <a:pt x="493" y="153"/>
                    </a:lnTo>
                    <a:lnTo>
                      <a:pt x="512" y="157"/>
                    </a:lnTo>
                    <a:lnTo>
                      <a:pt x="532" y="159"/>
                    </a:lnTo>
                    <a:lnTo>
                      <a:pt x="522" y="151"/>
                    </a:lnTo>
                    <a:lnTo>
                      <a:pt x="512" y="144"/>
                    </a:lnTo>
                    <a:lnTo>
                      <a:pt x="512" y="140"/>
                    </a:lnTo>
                    <a:lnTo>
                      <a:pt x="512" y="134"/>
                    </a:lnTo>
                    <a:lnTo>
                      <a:pt x="518" y="130"/>
                    </a:lnTo>
                    <a:lnTo>
                      <a:pt x="522" y="124"/>
                    </a:lnTo>
                    <a:lnTo>
                      <a:pt x="532" y="124"/>
                    </a:lnTo>
                    <a:lnTo>
                      <a:pt x="543" y="124"/>
                    </a:lnTo>
                    <a:lnTo>
                      <a:pt x="547" y="121"/>
                    </a:lnTo>
                    <a:lnTo>
                      <a:pt x="553" y="115"/>
                    </a:lnTo>
                    <a:lnTo>
                      <a:pt x="553" y="98"/>
                    </a:lnTo>
                    <a:lnTo>
                      <a:pt x="553" y="82"/>
                    </a:lnTo>
                    <a:lnTo>
                      <a:pt x="553" y="65"/>
                    </a:lnTo>
                    <a:lnTo>
                      <a:pt x="553" y="48"/>
                    </a:lnTo>
                    <a:lnTo>
                      <a:pt x="557" y="42"/>
                    </a:lnTo>
                    <a:lnTo>
                      <a:pt x="562" y="38"/>
                    </a:lnTo>
                    <a:lnTo>
                      <a:pt x="566" y="38"/>
                    </a:lnTo>
                    <a:lnTo>
                      <a:pt x="572" y="38"/>
                    </a:lnTo>
                    <a:lnTo>
                      <a:pt x="572" y="32"/>
                    </a:lnTo>
                    <a:lnTo>
                      <a:pt x="572" y="28"/>
                    </a:lnTo>
                    <a:lnTo>
                      <a:pt x="572" y="23"/>
                    </a:lnTo>
                    <a:lnTo>
                      <a:pt x="572" y="19"/>
                    </a:lnTo>
                    <a:lnTo>
                      <a:pt x="576" y="13"/>
                    </a:lnTo>
                    <a:lnTo>
                      <a:pt x="581" y="9"/>
                    </a:lnTo>
                    <a:lnTo>
                      <a:pt x="585" y="4"/>
                    </a:lnTo>
                    <a:lnTo>
                      <a:pt x="591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10" y="0"/>
                    </a:lnTo>
                    <a:lnTo>
                      <a:pt x="620" y="0"/>
                    </a:lnTo>
                    <a:lnTo>
                      <a:pt x="629" y="4"/>
                    </a:lnTo>
                    <a:lnTo>
                      <a:pt x="639" y="9"/>
                    </a:lnTo>
                    <a:lnTo>
                      <a:pt x="639" y="13"/>
                    </a:lnTo>
                    <a:lnTo>
                      <a:pt x="639" y="19"/>
                    </a:lnTo>
                    <a:lnTo>
                      <a:pt x="633" y="19"/>
                    </a:lnTo>
                    <a:lnTo>
                      <a:pt x="629" y="19"/>
                    </a:lnTo>
                    <a:lnTo>
                      <a:pt x="624" y="23"/>
                    </a:lnTo>
                    <a:lnTo>
                      <a:pt x="620" y="28"/>
                    </a:lnTo>
                    <a:lnTo>
                      <a:pt x="624" y="32"/>
                    </a:lnTo>
                    <a:lnTo>
                      <a:pt x="629" y="38"/>
                    </a:lnTo>
                    <a:lnTo>
                      <a:pt x="649" y="42"/>
                    </a:lnTo>
                    <a:lnTo>
                      <a:pt x="668" y="48"/>
                    </a:lnTo>
                    <a:lnTo>
                      <a:pt x="668" y="59"/>
                    </a:lnTo>
                    <a:lnTo>
                      <a:pt x="668" y="73"/>
                    </a:lnTo>
                    <a:lnTo>
                      <a:pt x="666" y="75"/>
                    </a:lnTo>
                    <a:lnTo>
                      <a:pt x="664" y="76"/>
                    </a:lnTo>
                    <a:lnTo>
                      <a:pt x="666" y="78"/>
                    </a:lnTo>
                    <a:lnTo>
                      <a:pt x="668" y="82"/>
                    </a:lnTo>
                    <a:lnTo>
                      <a:pt x="670" y="78"/>
                    </a:lnTo>
                    <a:lnTo>
                      <a:pt x="672" y="76"/>
                    </a:lnTo>
                    <a:lnTo>
                      <a:pt x="675" y="76"/>
                    </a:lnTo>
                    <a:lnTo>
                      <a:pt x="677" y="76"/>
                    </a:lnTo>
                    <a:lnTo>
                      <a:pt x="683" y="76"/>
                    </a:lnTo>
                    <a:lnTo>
                      <a:pt x="687" y="76"/>
                    </a:lnTo>
                    <a:lnTo>
                      <a:pt x="693" y="73"/>
                    </a:lnTo>
                    <a:lnTo>
                      <a:pt x="697" y="67"/>
                    </a:lnTo>
                    <a:lnTo>
                      <a:pt x="697" y="61"/>
                    </a:lnTo>
                    <a:lnTo>
                      <a:pt x="697" y="57"/>
                    </a:lnTo>
                    <a:lnTo>
                      <a:pt x="700" y="57"/>
                    </a:lnTo>
                    <a:lnTo>
                      <a:pt x="706" y="57"/>
                    </a:lnTo>
                    <a:lnTo>
                      <a:pt x="712" y="57"/>
                    </a:lnTo>
                    <a:lnTo>
                      <a:pt x="716" y="57"/>
                    </a:lnTo>
                    <a:lnTo>
                      <a:pt x="722" y="52"/>
                    </a:lnTo>
                    <a:lnTo>
                      <a:pt x="725" y="48"/>
                    </a:lnTo>
                    <a:lnTo>
                      <a:pt x="735" y="48"/>
                    </a:lnTo>
                    <a:lnTo>
                      <a:pt x="745" y="48"/>
                    </a:lnTo>
                    <a:lnTo>
                      <a:pt x="750" y="48"/>
                    </a:lnTo>
                    <a:lnTo>
                      <a:pt x="754" y="48"/>
                    </a:lnTo>
                    <a:lnTo>
                      <a:pt x="760" y="52"/>
                    </a:lnTo>
                    <a:lnTo>
                      <a:pt x="764" y="57"/>
                    </a:lnTo>
                    <a:lnTo>
                      <a:pt x="773" y="61"/>
                    </a:lnTo>
                    <a:lnTo>
                      <a:pt x="785" y="67"/>
                    </a:lnTo>
                    <a:lnTo>
                      <a:pt x="789" y="73"/>
                    </a:lnTo>
                    <a:lnTo>
                      <a:pt x="793" y="76"/>
                    </a:lnTo>
                    <a:lnTo>
                      <a:pt x="798" y="82"/>
                    </a:lnTo>
                    <a:lnTo>
                      <a:pt x="804" y="86"/>
                    </a:lnTo>
                    <a:lnTo>
                      <a:pt x="814" y="90"/>
                    </a:lnTo>
                    <a:lnTo>
                      <a:pt x="823" y="96"/>
                    </a:lnTo>
                    <a:lnTo>
                      <a:pt x="823" y="101"/>
                    </a:lnTo>
                    <a:lnTo>
                      <a:pt x="823" y="105"/>
                    </a:lnTo>
                    <a:lnTo>
                      <a:pt x="823" y="111"/>
                    </a:lnTo>
                    <a:lnTo>
                      <a:pt x="823" y="115"/>
                    </a:lnTo>
                    <a:lnTo>
                      <a:pt x="812" y="153"/>
                    </a:lnTo>
                    <a:lnTo>
                      <a:pt x="796" y="190"/>
                    </a:lnTo>
                    <a:lnTo>
                      <a:pt x="779" y="226"/>
                    </a:lnTo>
                    <a:lnTo>
                      <a:pt x="760" y="261"/>
                    </a:lnTo>
                    <a:lnTo>
                      <a:pt x="743" y="295"/>
                    </a:lnTo>
                    <a:lnTo>
                      <a:pt x="725" y="330"/>
                    </a:lnTo>
                    <a:lnTo>
                      <a:pt x="708" y="366"/>
                    </a:lnTo>
                    <a:lnTo>
                      <a:pt x="697" y="405"/>
                    </a:lnTo>
                    <a:lnTo>
                      <a:pt x="706" y="405"/>
                    </a:lnTo>
                    <a:lnTo>
                      <a:pt x="716" y="405"/>
                    </a:lnTo>
                    <a:lnTo>
                      <a:pt x="716" y="414"/>
                    </a:lnTo>
                    <a:lnTo>
                      <a:pt x="716" y="426"/>
                    </a:lnTo>
                    <a:lnTo>
                      <a:pt x="727" y="424"/>
                    </a:lnTo>
                    <a:lnTo>
                      <a:pt x="733" y="424"/>
                    </a:lnTo>
                    <a:lnTo>
                      <a:pt x="735" y="420"/>
                    </a:lnTo>
                    <a:lnTo>
                      <a:pt x="735" y="414"/>
                    </a:lnTo>
                    <a:lnTo>
                      <a:pt x="741" y="410"/>
                    </a:lnTo>
                    <a:lnTo>
                      <a:pt x="745" y="405"/>
                    </a:lnTo>
                    <a:lnTo>
                      <a:pt x="754" y="401"/>
                    </a:lnTo>
                    <a:lnTo>
                      <a:pt x="764" y="397"/>
                    </a:lnTo>
                    <a:lnTo>
                      <a:pt x="769" y="397"/>
                    </a:lnTo>
                    <a:lnTo>
                      <a:pt x="775" y="397"/>
                    </a:lnTo>
                    <a:lnTo>
                      <a:pt x="779" y="391"/>
                    </a:lnTo>
                    <a:lnTo>
                      <a:pt x="785" y="385"/>
                    </a:lnTo>
                    <a:lnTo>
                      <a:pt x="785" y="382"/>
                    </a:lnTo>
                    <a:lnTo>
                      <a:pt x="785" y="376"/>
                    </a:lnTo>
                    <a:lnTo>
                      <a:pt x="789" y="376"/>
                    </a:lnTo>
                    <a:lnTo>
                      <a:pt x="793" y="376"/>
                    </a:lnTo>
                    <a:lnTo>
                      <a:pt x="793" y="372"/>
                    </a:lnTo>
                    <a:lnTo>
                      <a:pt x="793" y="366"/>
                    </a:lnTo>
                    <a:lnTo>
                      <a:pt x="798" y="362"/>
                    </a:lnTo>
                    <a:lnTo>
                      <a:pt x="804" y="357"/>
                    </a:lnTo>
                    <a:lnTo>
                      <a:pt x="814" y="347"/>
                    </a:lnTo>
                    <a:lnTo>
                      <a:pt x="823" y="337"/>
                    </a:lnTo>
                    <a:lnTo>
                      <a:pt x="825" y="353"/>
                    </a:lnTo>
                    <a:lnTo>
                      <a:pt x="827" y="366"/>
                    </a:lnTo>
                    <a:lnTo>
                      <a:pt x="829" y="370"/>
                    </a:lnTo>
                    <a:lnTo>
                      <a:pt x="833" y="372"/>
                    </a:lnTo>
                    <a:lnTo>
                      <a:pt x="835" y="374"/>
                    </a:lnTo>
                    <a:lnTo>
                      <a:pt x="837" y="376"/>
                    </a:lnTo>
                    <a:lnTo>
                      <a:pt x="839" y="378"/>
                    </a:lnTo>
                    <a:lnTo>
                      <a:pt x="842" y="382"/>
                    </a:lnTo>
                    <a:lnTo>
                      <a:pt x="844" y="389"/>
                    </a:lnTo>
                    <a:lnTo>
                      <a:pt x="846" y="397"/>
                    </a:lnTo>
                    <a:lnTo>
                      <a:pt x="848" y="399"/>
                    </a:lnTo>
                    <a:lnTo>
                      <a:pt x="852" y="401"/>
                    </a:lnTo>
                    <a:lnTo>
                      <a:pt x="854" y="403"/>
                    </a:lnTo>
                    <a:lnTo>
                      <a:pt x="856" y="405"/>
                    </a:lnTo>
                    <a:lnTo>
                      <a:pt x="860" y="408"/>
                    </a:lnTo>
                    <a:lnTo>
                      <a:pt x="862" y="410"/>
                    </a:lnTo>
                    <a:lnTo>
                      <a:pt x="864" y="412"/>
                    </a:lnTo>
                    <a:lnTo>
                      <a:pt x="865" y="414"/>
                    </a:lnTo>
                    <a:lnTo>
                      <a:pt x="869" y="418"/>
                    </a:lnTo>
                    <a:lnTo>
                      <a:pt x="871" y="420"/>
                    </a:lnTo>
                    <a:lnTo>
                      <a:pt x="873" y="428"/>
                    </a:lnTo>
                    <a:lnTo>
                      <a:pt x="875" y="435"/>
                    </a:lnTo>
                    <a:lnTo>
                      <a:pt x="877" y="437"/>
                    </a:lnTo>
                    <a:lnTo>
                      <a:pt x="881" y="439"/>
                    </a:lnTo>
                    <a:lnTo>
                      <a:pt x="883" y="441"/>
                    </a:lnTo>
                    <a:lnTo>
                      <a:pt x="887" y="445"/>
                    </a:lnTo>
                    <a:lnTo>
                      <a:pt x="888" y="447"/>
                    </a:lnTo>
                    <a:lnTo>
                      <a:pt x="890" y="449"/>
                    </a:lnTo>
                    <a:lnTo>
                      <a:pt x="892" y="451"/>
                    </a:lnTo>
                    <a:lnTo>
                      <a:pt x="896" y="454"/>
                    </a:lnTo>
                    <a:lnTo>
                      <a:pt x="898" y="456"/>
                    </a:lnTo>
                    <a:lnTo>
                      <a:pt x="900" y="458"/>
                    </a:lnTo>
                    <a:lnTo>
                      <a:pt x="902" y="460"/>
                    </a:lnTo>
                    <a:lnTo>
                      <a:pt x="904" y="464"/>
                    </a:lnTo>
                    <a:lnTo>
                      <a:pt x="908" y="466"/>
                    </a:lnTo>
                    <a:lnTo>
                      <a:pt x="910" y="468"/>
                    </a:lnTo>
                    <a:lnTo>
                      <a:pt x="911" y="485"/>
                    </a:lnTo>
                    <a:lnTo>
                      <a:pt x="915" y="502"/>
                    </a:lnTo>
                    <a:lnTo>
                      <a:pt x="917" y="504"/>
                    </a:lnTo>
                    <a:lnTo>
                      <a:pt x="919" y="508"/>
                    </a:lnTo>
                    <a:lnTo>
                      <a:pt x="921" y="510"/>
                    </a:lnTo>
                    <a:lnTo>
                      <a:pt x="925" y="512"/>
                    </a:lnTo>
                    <a:lnTo>
                      <a:pt x="927" y="514"/>
                    </a:lnTo>
                    <a:lnTo>
                      <a:pt x="929" y="518"/>
                    </a:lnTo>
                    <a:lnTo>
                      <a:pt x="931" y="520"/>
                    </a:lnTo>
                    <a:lnTo>
                      <a:pt x="934" y="522"/>
                    </a:lnTo>
                    <a:lnTo>
                      <a:pt x="936" y="524"/>
                    </a:lnTo>
                    <a:lnTo>
                      <a:pt x="938" y="525"/>
                    </a:lnTo>
                    <a:lnTo>
                      <a:pt x="936" y="529"/>
                    </a:lnTo>
                    <a:lnTo>
                      <a:pt x="934" y="531"/>
                    </a:lnTo>
                    <a:lnTo>
                      <a:pt x="927" y="533"/>
                    </a:lnTo>
                    <a:lnTo>
                      <a:pt x="919" y="537"/>
                    </a:lnTo>
                    <a:lnTo>
                      <a:pt x="917" y="539"/>
                    </a:lnTo>
                    <a:lnTo>
                      <a:pt x="915" y="541"/>
                    </a:lnTo>
                    <a:lnTo>
                      <a:pt x="911" y="543"/>
                    </a:lnTo>
                    <a:lnTo>
                      <a:pt x="910" y="547"/>
                    </a:lnTo>
                    <a:lnTo>
                      <a:pt x="908" y="548"/>
                    </a:lnTo>
                    <a:lnTo>
                      <a:pt x="904" y="550"/>
                    </a:lnTo>
                    <a:lnTo>
                      <a:pt x="902" y="552"/>
                    </a:lnTo>
                    <a:lnTo>
                      <a:pt x="900" y="556"/>
                    </a:lnTo>
                    <a:lnTo>
                      <a:pt x="898" y="558"/>
                    </a:lnTo>
                    <a:lnTo>
                      <a:pt x="896" y="560"/>
                    </a:lnTo>
                    <a:lnTo>
                      <a:pt x="892" y="572"/>
                    </a:lnTo>
                    <a:lnTo>
                      <a:pt x="890" y="585"/>
                    </a:lnTo>
                    <a:lnTo>
                      <a:pt x="888" y="587"/>
                    </a:lnTo>
                    <a:lnTo>
                      <a:pt x="887" y="589"/>
                    </a:lnTo>
                    <a:lnTo>
                      <a:pt x="883" y="596"/>
                    </a:lnTo>
                    <a:lnTo>
                      <a:pt x="881" y="604"/>
                    </a:lnTo>
                    <a:lnTo>
                      <a:pt x="877" y="606"/>
                    </a:lnTo>
                    <a:lnTo>
                      <a:pt x="875" y="608"/>
                    </a:lnTo>
                    <a:lnTo>
                      <a:pt x="875" y="627"/>
                    </a:lnTo>
                    <a:lnTo>
                      <a:pt x="875" y="646"/>
                    </a:lnTo>
                    <a:lnTo>
                      <a:pt x="877" y="650"/>
                    </a:lnTo>
                    <a:lnTo>
                      <a:pt x="881" y="652"/>
                    </a:lnTo>
                    <a:lnTo>
                      <a:pt x="881" y="656"/>
                    </a:lnTo>
                    <a:lnTo>
                      <a:pt x="881" y="662"/>
                    </a:lnTo>
                    <a:lnTo>
                      <a:pt x="877" y="664"/>
                    </a:lnTo>
                    <a:lnTo>
                      <a:pt x="875" y="667"/>
                    </a:lnTo>
                    <a:lnTo>
                      <a:pt x="864" y="669"/>
                    </a:lnTo>
                    <a:lnTo>
                      <a:pt x="852" y="671"/>
                    </a:lnTo>
                    <a:lnTo>
                      <a:pt x="848" y="673"/>
                    </a:lnTo>
                    <a:lnTo>
                      <a:pt x="846" y="677"/>
                    </a:lnTo>
                    <a:lnTo>
                      <a:pt x="844" y="679"/>
                    </a:lnTo>
                    <a:lnTo>
                      <a:pt x="842" y="681"/>
                    </a:lnTo>
                    <a:lnTo>
                      <a:pt x="839" y="683"/>
                    </a:lnTo>
                    <a:lnTo>
                      <a:pt x="837" y="687"/>
                    </a:lnTo>
                    <a:lnTo>
                      <a:pt x="829" y="687"/>
                    </a:lnTo>
                    <a:lnTo>
                      <a:pt x="823" y="687"/>
                    </a:lnTo>
                    <a:lnTo>
                      <a:pt x="823" y="692"/>
                    </a:lnTo>
                    <a:lnTo>
                      <a:pt x="823" y="700"/>
                    </a:lnTo>
                    <a:lnTo>
                      <a:pt x="819" y="702"/>
                    </a:lnTo>
                    <a:lnTo>
                      <a:pt x="817" y="706"/>
                    </a:lnTo>
                    <a:lnTo>
                      <a:pt x="810" y="706"/>
                    </a:lnTo>
                    <a:lnTo>
                      <a:pt x="804" y="706"/>
                    </a:lnTo>
                    <a:lnTo>
                      <a:pt x="804" y="712"/>
                    </a:lnTo>
                    <a:lnTo>
                      <a:pt x="804" y="719"/>
                    </a:lnTo>
                    <a:lnTo>
                      <a:pt x="800" y="723"/>
                    </a:lnTo>
                    <a:lnTo>
                      <a:pt x="798" y="725"/>
                    </a:lnTo>
                    <a:lnTo>
                      <a:pt x="796" y="727"/>
                    </a:lnTo>
                    <a:lnTo>
                      <a:pt x="793" y="729"/>
                    </a:lnTo>
                    <a:lnTo>
                      <a:pt x="791" y="731"/>
                    </a:lnTo>
                    <a:lnTo>
                      <a:pt x="789" y="735"/>
                    </a:lnTo>
                    <a:lnTo>
                      <a:pt x="779" y="735"/>
                    </a:lnTo>
                    <a:lnTo>
                      <a:pt x="769" y="735"/>
                    </a:lnTo>
                    <a:lnTo>
                      <a:pt x="768" y="731"/>
                    </a:lnTo>
                    <a:lnTo>
                      <a:pt x="764" y="729"/>
                    </a:lnTo>
                    <a:lnTo>
                      <a:pt x="760" y="729"/>
                    </a:lnTo>
                    <a:lnTo>
                      <a:pt x="754" y="729"/>
                    </a:lnTo>
                    <a:lnTo>
                      <a:pt x="752" y="731"/>
                    </a:lnTo>
                    <a:lnTo>
                      <a:pt x="750" y="735"/>
                    </a:lnTo>
                    <a:lnTo>
                      <a:pt x="748" y="737"/>
                    </a:lnTo>
                    <a:lnTo>
                      <a:pt x="745" y="738"/>
                    </a:lnTo>
                    <a:lnTo>
                      <a:pt x="743" y="742"/>
                    </a:lnTo>
                    <a:lnTo>
                      <a:pt x="741" y="744"/>
                    </a:lnTo>
                    <a:lnTo>
                      <a:pt x="716" y="744"/>
                    </a:lnTo>
                    <a:lnTo>
                      <a:pt x="693" y="744"/>
                    </a:lnTo>
                    <a:lnTo>
                      <a:pt x="689" y="742"/>
                    </a:lnTo>
                    <a:lnTo>
                      <a:pt x="687" y="738"/>
                    </a:lnTo>
                    <a:lnTo>
                      <a:pt x="683" y="737"/>
                    </a:lnTo>
                    <a:lnTo>
                      <a:pt x="674" y="735"/>
                    </a:lnTo>
                    <a:lnTo>
                      <a:pt x="662" y="737"/>
                    </a:lnTo>
                    <a:lnTo>
                      <a:pt x="658" y="738"/>
                    </a:lnTo>
                    <a:lnTo>
                      <a:pt x="656" y="742"/>
                    </a:lnTo>
                    <a:lnTo>
                      <a:pt x="654" y="744"/>
                    </a:lnTo>
                    <a:lnTo>
                      <a:pt x="649" y="744"/>
                    </a:lnTo>
                    <a:lnTo>
                      <a:pt x="643" y="744"/>
                    </a:lnTo>
                    <a:lnTo>
                      <a:pt x="641" y="742"/>
                    </a:lnTo>
                    <a:lnTo>
                      <a:pt x="639" y="738"/>
                    </a:lnTo>
                    <a:lnTo>
                      <a:pt x="637" y="737"/>
                    </a:lnTo>
                    <a:lnTo>
                      <a:pt x="633" y="735"/>
                    </a:lnTo>
                    <a:lnTo>
                      <a:pt x="631" y="731"/>
                    </a:lnTo>
                    <a:lnTo>
                      <a:pt x="629" y="729"/>
                    </a:lnTo>
                    <a:lnTo>
                      <a:pt x="628" y="727"/>
                    </a:lnTo>
                    <a:lnTo>
                      <a:pt x="624" y="725"/>
                    </a:lnTo>
                    <a:lnTo>
                      <a:pt x="622" y="723"/>
                    </a:lnTo>
                    <a:lnTo>
                      <a:pt x="620" y="719"/>
                    </a:lnTo>
                    <a:lnTo>
                      <a:pt x="614" y="719"/>
                    </a:lnTo>
                    <a:lnTo>
                      <a:pt x="610" y="719"/>
                    </a:lnTo>
                    <a:lnTo>
                      <a:pt x="606" y="723"/>
                    </a:lnTo>
                    <a:lnTo>
                      <a:pt x="604" y="725"/>
                    </a:lnTo>
                    <a:lnTo>
                      <a:pt x="597" y="727"/>
                    </a:lnTo>
                    <a:lnTo>
                      <a:pt x="591" y="729"/>
                    </a:lnTo>
                    <a:lnTo>
                      <a:pt x="587" y="731"/>
                    </a:lnTo>
                    <a:lnTo>
                      <a:pt x="585" y="735"/>
                    </a:lnTo>
                    <a:lnTo>
                      <a:pt x="574" y="737"/>
                    </a:lnTo>
                    <a:lnTo>
                      <a:pt x="562" y="738"/>
                    </a:lnTo>
                    <a:lnTo>
                      <a:pt x="558" y="742"/>
                    </a:lnTo>
                    <a:lnTo>
                      <a:pt x="557" y="744"/>
                    </a:lnTo>
                    <a:lnTo>
                      <a:pt x="545" y="746"/>
                    </a:lnTo>
                    <a:lnTo>
                      <a:pt x="532" y="750"/>
                    </a:lnTo>
                    <a:lnTo>
                      <a:pt x="530" y="752"/>
                    </a:lnTo>
                    <a:lnTo>
                      <a:pt x="528" y="754"/>
                    </a:lnTo>
                    <a:lnTo>
                      <a:pt x="526" y="756"/>
                    </a:lnTo>
                    <a:lnTo>
                      <a:pt x="522" y="758"/>
                    </a:lnTo>
                    <a:lnTo>
                      <a:pt x="520" y="761"/>
                    </a:lnTo>
                    <a:lnTo>
                      <a:pt x="518" y="763"/>
                    </a:lnTo>
                    <a:lnTo>
                      <a:pt x="516" y="765"/>
                    </a:lnTo>
                    <a:lnTo>
                      <a:pt x="512" y="769"/>
                    </a:lnTo>
                    <a:lnTo>
                      <a:pt x="510" y="771"/>
                    </a:lnTo>
                    <a:lnTo>
                      <a:pt x="509" y="773"/>
                    </a:lnTo>
                    <a:lnTo>
                      <a:pt x="501" y="775"/>
                    </a:lnTo>
                    <a:lnTo>
                      <a:pt x="493" y="779"/>
                    </a:lnTo>
                    <a:lnTo>
                      <a:pt x="491" y="781"/>
                    </a:lnTo>
                    <a:lnTo>
                      <a:pt x="489" y="783"/>
                    </a:lnTo>
                    <a:lnTo>
                      <a:pt x="482" y="783"/>
                    </a:lnTo>
                    <a:lnTo>
                      <a:pt x="474" y="783"/>
                    </a:lnTo>
                    <a:lnTo>
                      <a:pt x="474" y="790"/>
                    </a:lnTo>
                    <a:lnTo>
                      <a:pt x="474" y="798"/>
                    </a:lnTo>
                    <a:lnTo>
                      <a:pt x="472" y="800"/>
                    </a:lnTo>
                    <a:lnTo>
                      <a:pt x="470" y="802"/>
                    </a:lnTo>
                    <a:lnTo>
                      <a:pt x="466" y="809"/>
                    </a:lnTo>
                    <a:lnTo>
                      <a:pt x="464" y="817"/>
                    </a:lnTo>
                    <a:lnTo>
                      <a:pt x="463" y="819"/>
                    </a:lnTo>
                    <a:lnTo>
                      <a:pt x="461" y="821"/>
                    </a:lnTo>
                    <a:lnTo>
                      <a:pt x="457" y="823"/>
                    </a:lnTo>
                    <a:lnTo>
                      <a:pt x="455" y="827"/>
                    </a:lnTo>
                    <a:lnTo>
                      <a:pt x="453" y="829"/>
                    </a:lnTo>
                    <a:lnTo>
                      <a:pt x="451" y="831"/>
                    </a:lnTo>
                    <a:lnTo>
                      <a:pt x="447" y="844"/>
                    </a:lnTo>
                    <a:lnTo>
                      <a:pt x="445" y="855"/>
                    </a:lnTo>
                    <a:lnTo>
                      <a:pt x="443" y="857"/>
                    </a:lnTo>
                    <a:lnTo>
                      <a:pt x="439" y="861"/>
                    </a:lnTo>
                    <a:lnTo>
                      <a:pt x="438" y="863"/>
                    </a:lnTo>
                    <a:lnTo>
                      <a:pt x="436" y="865"/>
                    </a:lnTo>
                    <a:lnTo>
                      <a:pt x="434" y="867"/>
                    </a:lnTo>
                    <a:lnTo>
                      <a:pt x="432" y="869"/>
                    </a:lnTo>
                    <a:lnTo>
                      <a:pt x="418" y="873"/>
                    </a:lnTo>
                    <a:lnTo>
                      <a:pt x="407" y="875"/>
                    </a:lnTo>
                    <a:lnTo>
                      <a:pt x="405" y="877"/>
                    </a:lnTo>
                    <a:lnTo>
                      <a:pt x="401" y="878"/>
                    </a:lnTo>
                    <a:lnTo>
                      <a:pt x="399" y="886"/>
                    </a:lnTo>
                    <a:lnTo>
                      <a:pt x="397" y="894"/>
                    </a:lnTo>
                    <a:lnTo>
                      <a:pt x="395" y="896"/>
                    </a:lnTo>
                    <a:lnTo>
                      <a:pt x="392" y="900"/>
                    </a:lnTo>
                    <a:lnTo>
                      <a:pt x="390" y="905"/>
                    </a:lnTo>
                    <a:lnTo>
                      <a:pt x="388" y="913"/>
                    </a:lnTo>
                    <a:lnTo>
                      <a:pt x="386" y="915"/>
                    </a:lnTo>
                    <a:lnTo>
                      <a:pt x="382" y="919"/>
                    </a:lnTo>
                    <a:lnTo>
                      <a:pt x="380" y="921"/>
                    </a:lnTo>
                    <a:lnTo>
                      <a:pt x="378" y="923"/>
                    </a:lnTo>
                    <a:lnTo>
                      <a:pt x="374" y="925"/>
                    </a:lnTo>
                    <a:lnTo>
                      <a:pt x="372" y="928"/>
                    </a:lnTo>
                    <a:lnTo>
                      <a:pt x="370" y="940"/>
                    </a:lnTo>
                    <a:lnTo>
                      <a:pt x="369" y="951"/>
                    </a:lnTo>
                    <a:lnTo>
                      <a:pt x="367" y="955"/>
                    </a:lnTo>
                    <a:lnTo>
                      <a:pt x="363" y="957"/>
                    </a:lnTo>
                    <a:lnTo>
                      <a:pt x="361" y="959"/>
                    </a:lnTo>
                    <a:lnTo>
                      <a:pt x="359" y="961"/>
                    </a:lnTo>
                    <a:lnTo>
                      <a:pt x="355" y="963"/>
                    </a:lnTo>
                    <a:lnTo>
                      <a:pt x="353" y="96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2" name="Freeform 85"/>
              <p:cNvSpPr>
                <a:spLocks/>
              </p:cNvSpPr>
              <p:nvPr/>
            </p:nvSpPr>
            <p:spPr bwMode="auto">
              <a:xfrm>
                <a:off x="7850075" y="4717527"/>
                <a:ext cx="311538" cy="756044"/>
              </a:xfrm>
              <a:custGeom>
                <a:avLst/>
                <a:gdLst>
                  <a:gd name="T0" fmla="*/ 2147483647 w 237"/>
                  <a:gd name="T1" fmla="*/ 2147483647 h 601"/>
                  <a:gd name="T2" fmla="*/ 2147483647 w 237"/>
                  <a:gd name="T3" fmla="*/ 2147483647 h 601"/>
                  <a:gd name="T4" fmla="*/ 0 w 237"/>
                  <a:gd name="T5" fmla="*/ 2147483647 h 601"/>
                  <a:gd name="T6" fmla="*/ 2147483647 w 237"/>
                  <a:gd name="T7" fmla="*/ 2147483647 h 601"/>
                  <a:gd name="T8" fmla="*/ 2147483647 w 237"/>
                  <a:gd name="T9" fmla="*/ 2147483647 h 601"/>
                  <a:gd name="T10" fmla="*/ 2147483647 w 237"/>
                  <a:gd name="T11" fmla="*/ 2147483647 h 601"/>
                  <a:gd name="T12" fmla="*/ 2147483647 w 237"/>
                  <a:gd name="T13" fmla="*/ 2147483647 h 601"/>
                  <a:gd name="T14" fmla="*/ 2147483647 w 237"/>
                  <a:gd name="T15" fmla="*/ 2147483647 h 601"/>
                  <a:gd name="T16" fmla="*/ 2147483647 w 237"/>
                  <a:gd name="T17" fmla="*/ 2147483647 h 601"/>
                  <a:gd name="T18" fmla="*/ 2147483647 w 237"/>
                  <a:gd name="T19" fmla="*/ 2147483647 h 601"/>
                  <a:gd name="T20" fmla="*/ 2147483647 w 237"/>
                  <a:gd name="T21" fmla="*/ 2147483647 h 601"/>
                  <a:gd name="T22" fmla="*/ 2147483647 w 237"/>
                  <a:gd name="T23" fmla="*/ 2147483647 h 601"/>
                  <a:gd name="T24" fmla="*/ 2147483647 w 237"/>
                  <a:gd name="T25" fmla="*/ 2147483647 h 601"/>
                  <a:gd name="T26" fmla="*/ 2147483647 w 237"/>
                  <a:gd name="T27" fmla="*/ 2147483647 h 601"/>
                  <a:gd name="T28" fmla="*/ 2147483647 w 237"/>
                  <a:gd name="T29" fmla="*/ 2147483647 h 601"/>
                  <a:gd name="T30" fmla="*/ 2147483647 w 237"/>
                  <a:gd name="T31" fmla="*/ 2147483647 h 601"/>
                  <a:gd name="T32" fmla="*/ 2147483647 w 237"/>
                  <a:gd name="T33" fmla="*/ 2147483647 h 601"/>
                  <a:gd name="T34" fmla="*/ 2147483647 w 237"/>
                  <a:gd name="T35" fmla="*/ 2147483647 h 601"/>
                  <a:gd name="T36" fmla="*/ 2147483647 w 237"/>
                  <a:gd name="T37" fmla="*/ 2147483647 h 601"/>
                  <a:gd name="T38" fmla="*/ 2147483647 w 237"/>
                  <a:gd name="T39" fmla="*/ 2147483647 h 601"/>
                  <a:gd name="T40" fmla="*/ 2147483647 w 237"/>
                  <a:gd name="T41" fmla="*/ 2147483647 h 601"/>
                  <a:gd name="T42" fmla="*/ 2147483647 w 237"/>
                  <a:gd name="T43" fmla="*/ 2147483647 h 601"/>
                  <a:gd name="T44" fmla="*/ 2147483647 w 237"/>
                  <a:gd name="T45" fmla="*/ 2147483647 h 601"/>
                  <a:gd name="T46" fmla="*/ 2147483647 w 237"/>
                  <a:gd name="T47" fmla="*/ 2147483647 h 601"/>
                  <a:gd name="T48" fmla="*/ 2147483647 w 237"/>
                  <a:gd name="T49" fmla="*/ 2147483647 h 601"/>
                  <a:gd name="T50" fmla="*/ 2147483647 w 237"/>
                  <a:gd name="T51" fmla="*/ 2147483647 h 601"/>
                  <a:gd name="T52" fmla="*/ 2147483647 w 237"/>
                  <a:gd name="T53" fmla="*/ 2147483647 h 601"/>
                  <a:gd name="T54" fmla="*/ 2147483647 w 237"/>
                  <a:gd name="T55" fmla="*/ 2147483647 h 601"/>
                  <a:gd name="T56" fmla="*/ 2147483647 w 237"/>
                  <a:gd name="T57" fmla="*/ 2147483647 h 601"/>
                  <a:gd name="T58" fmla="*/ 2147483647 w 237"/>
                  <a:gd name="T59" fmla="*/ 2147483647 h 601"/>
                  <a:gd name="T60" fmla="*/ 2147483647 w 237"/>
                  <a:gd name="T61" fmla="*/ 2147483647 h 601"/>
                  <a:gd name="T62" fmla="*/ 2147483647 w 237"/>
                  <a:gd name="T63" fmla="*/ 2147483647 h 601"/>
                  <a:gd name="T64" fmla="*/ 2147483647 w 237"/>
                  <a:gd name="T65" fmla="*/ 2147483647 h 601"/>
                  <a:gd name="T66" fmla="*/ 2147483647 w 237"/>
                  <a:gd name="T67" fmla="*/ 2147483647 h 601"/>
                  <a:gd name="T68" fmla="*/ 2147483647 w 237"/>
                  <a:gd name="T69" fmla="*/ 0 h 601"/>
                  <a:gd name="T70" fmla="*/ 2147483647 w 237"/>
                  <a:gd name="T71" fmla="*/ 2147483647 h 601"/>
                  <a:gd name="T72" fmla="*/ 2147483647 w 237"/>
                  <a:gd name="T73" fmla="*/ 2147483647 h 601"/>
                  <a:gd name="T74" fmla="*/ 2147483647 w 237"/>
                  <a:gd name="T75" fmla="*/ 2147483647 h 601"/>
                  <a:gd name="T76" fmla="*/ 2147483647 w 237"/>
                  <a:gd name="T77" fmla="*/ 2147483647 h 601"/>
                  <a:gd name="T78" fmla="*/ 2147483647 w 237"/>
                  <a:gd name="T79" fmla="*/ 2147483647 h 601"/>
                  <a:gd name="T80" fmla="*/ 2147483647 w 237"/>
                  <a:gd name="T81" fmla="*/ 2147483647 h 601"/>
                  <a:gd name="T82" fmla="*/ 2147483647 w 237"/>
                  <a:gd name="T83" fmla="*/ 2147483647 h 601"/>
                  <a:gd name="T84" fmla="*/ 2147483647 w 237"/>
                  <a:gd name="T85" fmla="*/ 2147483647 h 601"/>
                  <a:gd name="T86" fmla="*/ 2147483647 w 237"/>
                  <a:gd name="T87" fmla="*/ 2147483647 h 601"/>
                  <a:gd name="T88" fmla="*/ 2147483647 w 237"/>
                  <a:gd name="T89" fmla="*/ 2147483647 h 601"/>
                  <a:gd name="T90" fmla="*/ 2147483647 w 237"/>
                  <a:gd name="T91" fmla="*/ 2147483647 h 601"/>
                  <a:gd name="T92" fmla="*/ 2147483647 w 237"/>
                  <a:gd name="T93" fmla="*/ 2147483647 h 601"/>
                  <a:gd name="T94" fmla="*/ 2147483647 w 237"/>
                  <a:gd name="T95" fmla="*/ 2147483647 h 601"/>
                  <a:gd name="T96" fmla="*/ 2147483647 w 237"/>
                  <a:gd name="T97" fmla="*/ 2147483647 h 6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7"/>
                  <a:gd name="T148" fmla="*/ 0 h 601"/>
                  <a:gd name="T149" fmla="*/ 237 w 237"/>
                  <a:gd name="T150" fmla="*/ 601 h 6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7" h="601">
                    <a:moveTo>
                      <a:pt x="69" y="560"/>
                    </a:moveTo>
                    <a:lnTo>
                      <a:pt x="61" y="543"/>
                    </a:lnTo>
                    <a:lnTo>
                      <a:pt x="53" y="528"/>
                    </a:lnTo>
                    <a:lnTo>
                      <a:pt x="46" y="510"/>
                    </a:lnTo>
                    <a:lnTo>
                      <a:pt x="40" y="493"/>
                    </a:lnTo>
                    <a:lnTo>
                      <a:pt x="25" y="493"/>
                    </a:lnTo>
                    <a:lnTo>
                      <a:pt x="9" y="493"/>
                    </a:lnTo>
                    <a:lnTo>
                      <a:pt x="5" y="478"/>
                    </a:lnTo>
                    <a:lnTo>
                      <a:pt x="0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5" y="445"/>
                    </a:lnTo>
                    <a:lnTo>
                      <a:pt x="9" y="445"/>
                    </a:lnTo>
                    <a:lnTo>
                      <a:pt x="15" y="439"/>
                    </a:lnTo>
                    <a:lnTo>
                      <a:pt x="19" y="436"/>
                    </a:lnTo>
                    <a:lnTo>
                      <a:pt x="38" y="430"/>
                    </a:lnTo>
                    <a:lnTo>
                      <a:pt x="57" y="426"/>
                    </a:lnTo>
                    <a:lnTo>
                      <a:pt x="63" y="426"/>
                    </a:lnTo>
                    <a:lnTo>
                      <a:pt x="69" y="426"/>
                    </a:lnTo>
                    <a:lnTo>
                      <a:pt x="78" y="426"/>
                    </a:lnTo>
                    <a:lnTo>
                      <a:pt x="88" y="426"/>
                    </a:lnTo>
                    <a:lnTo>
                      <a:pt x="78" y="386"/>
                    </a:lnTo>
                    <a:lnTo>
                      <a:pt x="69" y="347"/>
                    </a:lnTo>
                    <a:lnTo>
                      <a:pt x="59" y="309"/>
                    </a:lnTo>
                    <a:lnTo>
                      <a:pt x="49" y="271"/>
                    </a:lnTo>
                    <a:lnTo>
                      <a:pt x="53" y="269"/>
                    </a:lnTo>
                    <a:lnTo>
                      <a:pt x="57" y="265"/>
                    </a:lnTo>
                    <a:lnTo>
                      <a:pt x="61" y="263"/>
                    </a:lnTo>
                    <a:lnTo>
                      <a:pt x="63" y="261"/>
                    </a:lnTo>
                    <a:lnTo>
                      <a:pt x="63" y="251"/>
                    </a:lnTo>
                    <a:lnTo>
                      <a:pt x="63" y="242"/>
                    </a:lnTo>
                    <a:lnTo>
                      <a:pt x="61" y="240"/>
                    </a:lnTo>
                    <a:lnTo>
                      <a:pt x="57" y="236"/>
                    </a:lnTo>
                    <a:lnTo>
                      <a:pt x="57" y="226"/>
                    </a:lnTo>
                    <a:lnTo>
                      <a:pt x="57" y="217"/>
                    </a:lnTo>
                    <a:lnTo>
                      <a:pt x="61" y="215"/>
                    </a:lnTo>
                    <a:lnTo>
                      <a:pt x="63" y="213"/>
                    </a:lnTo>
                    <a:lnTo>
                      <a:pt x="65" y="211"/>
                    </a:lnTo>
                    <a:lnTo>
                      <a:pt x="69" y="207"/>
                    </a:lnTo>
                    <a:lnTo>
                      <a:pt x="71" y="205"/>
                    </a:lnTo>
                    <a:lnTo>
                      <a:pt x="72" y="203"/>
                    </a:lnTo>
                    <a:lnTo>
                      <a:pt x="74" y="200"/>
                    </a:lnTo>
                    <a:lnTo>
                      <a:pt x="78" y="198"/>
                    </a:lnTo>
                    <a:lnTo>
                      <a:pt x="80" y="196"/>
                    </a:lnTo>
                    <a:lnTo>
                      <a:pt x="82" y="194"/>
                    </a:lnTo>
                    <a:lnTo>
                      <a:pt x="97" y="192"/>
                    </a:lnTo>
                    <a:lnTo>
                      <a:pt x="113" y="190"/>
                    </a:lnTo>
                    <a:lnTo>
                      <a:pt x="128" y="190"/>
                    </a:lnTo>
                    <a:lnTo>
                      <a:pt x="145" y="188"/>
                    </a:lnTo>
                    <a:lnTo>
                      <a:pt x="147" y="186"/>
                    </a:lnTo>
                    <a:lnTo>
                      <a:pt x="149" y="184"/>
                    </a:lnTo>
                    <a:lnTo>
                      <a:pt x="153" y="180"/>
                    </a:lnTo>
                    <a:lnTo>
                      <a:pt x="155" y="178"/>
                    </a:lnTo>
                    <a:lnTo>
                      <a:pt x="157" y="177"/>
                    </a:lnTo>
                    <a:lnTo>
                      <a:pt x="161" y="175"/>
                    </a:lnTo>
                    <a:lnTo>
                      <a:pt x="163" y="171"/>
                    </a:lnTo>
                    <a:lnTo>
                      <a:pt x="165" y="169"/>
                    </a:lnTo>
                    <a:lnTo>
                      <a:pt x="167" y="167"/>
                    </a:lnTo>
                    <a:lnTo>
                      <a:pt x="168" y="165"/>
                    </a:lnTo>
                    <a:lnTo>
                      <a:pt x="172" y="161"/>
                    </a:lnTo>
                    <a:lnTo>
                      <a:pt x="172" y="155"/>
                    </a:lnTo>
                    <a:lnTo>
                      <a:pt x="172" y="148"/>
                    </a:lnTo>
                    <a:lnTo>
                      <a:pt x="168" y="146"/>
                    </a:lnTo>
                    <a:lnTo>
                      <a:pt x="167" y="142"/>
                    </a:lnTo>
                    <a:lnTo>
                      <a:pt x="165" y="140"/>
                    </a:lnTo>
                    <a:lnTo>
                      <a:pt x="165" y="131"/>
                    </a:lnTo>
                    <a:lnTo>
                      <a:pt x="165" y="121"/>
                    </a:lnTo>
                    <a:lnTo>
                      <a:pt x="167" y="119"/>
                    </a:lnTo>
                    <a:lnTo>
                      <a:pt x="168" y="115"/>
                    </a:lnTo>
                    <a:lnTo>
                      <a:pt x="172" y="113"/>
                    </a:lnTo>
                    <a:lnTo>
                      <a:pt x="174" y="111"/>
                    </a:lnTo>
                    <a:lnTo>
                      <a:pt x="176" y="109"/>
                    </a:lnTo>
                    <a:lnTo>
                      <a:pt x="178" y="106"/>
                    </a:lnTo>
                    <a:lnTo>
                      <a:pt x="182" y="104"/>
                    </a:lnTo>
                    <a:lnTo>
                      <a:pt x="184" y="102"/>
                    </a:lnTo>
                    <a:lnTo>
                      <a:pt x="186" y="100"/>
                    </a:lnTo>
                    <a:lnTo>
                      <a:pt x="190" y="96"/>
                    </a:lnTo>
                    <a:lnTo>
                      <a:pt x="190" y="83"/>
                    </a:lnTo>
                    <a:lnTo>
                      <a:pt x="190" y="67"/>
                    </a:lnTo>
                    <a:lnTo>
                      <a:pt x="186" y="65"/>
                    </a:lnTo>
                    <a:lnTo>
                      <a:pt x="184" y="63"/>
                    </a:lnTo>
                    <a:lnTo>
                      <a:pt x="163" y="60"/>
                    </a:lnTo>
                    <a:lnTo>
                      <a:pt x="140" y="58"/>
                    </a:lnTo>
                    <a:lnTo>
                      <a:pt x="138" y="56"/>
                    </a:lnTo>
                    <a:lnTo>
                      <a:pt x="136" y="54"/>
                    </a:lnTo>
                    <a:lnTo>
                      <a:pt x="134" y="50"/>
                    </a:lnTo>
                    <a:lnTo>
                      <a:pt x="130" y="48"/>
                    </a:lnTo>
                    <a:lnTo>
                      <a:pt x="128" y="46"/>
                    </a:lnTo>
                    <a:lnTo>
                      <a:pt x="126" y="44"/>
                    </a:lnTo>
                    <a:lnTo>
                      <a:pt x="126" y="38"/>
                    </a:lnTo>
                    <a:lnTo>
                      <a:pt x="126" y="33"/>
                    </a:lnTo>
                    <a:lnTo>
                      <a:pt x="128" y="31"/>
                    </a:lnTo>
                    <a:lnTo>
                      <a:pt x="130" y="29"/>
                    </a:lnTo>
                    <a:lnTo>
                      <a:pt x="134" y="27"/>
                    </a:lnTo>
                    <a:lnTo>
                      <a:pt x="136" y="25"/>
                    </a:lnTo>
                    <a:lnTo>
                      <a:pt x="138" y="21"/>
                    </a:lnTo>
                    <a:lnTo>
                      <a:pt x="140" y="19"/>
                    </a:lnTo>
                    <a:lnTo>
                      <a:pt x="142" y="17"/>
                    </a:lnTo>
                    <a:lnTo>
                      <a:pt x="145" y="15"/>
                    </a:lnTo>
                    <a:lnTo>
                      <a:pt x="147" y="12"/>
                    </a:lnTo>
                    <a:lnTo>
                      <a:pt x="149" y="10"/>
                    </a:lnTo>
                    <a:lnTo>
                      <a:pt x="153" y="8"/>
                    </a:lnTo>
                    <a:lnTo>
                      <a:pt x="155" y="4"/>
                    </a:lnTo>
                    <a:lnTo>
                      <a:pt x="157" y="2"/>
                    </a:lnTo>
                    <a:lnTo>
                      <a:pt x="161" y="0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2" y="2"/>
                    </a:lnTo>
                    <a:lnTo>
                      <a:pt x="174" y="4"/>
                    </a:lnTo>
                    <a:lnTo>
                      <a:pt x="176" y="8"/>
                    </a:lnTo>
                    <a:lnTo>
                      <a:pt x="178" y="10"/>
                    </a:lnTo>
                    <a:lnTo>
                      <a:pt x="182" y="12"/>
                    </a:lnTo>
                    <a:lnTo>
                      <a:pt x="184" y="15"/>
                    </a:lnTo>
                    <a:lnTo>
                      <a:pt x="186" y="17"/>
                    </a:lnTo>
                    <a:lnTo>
                      <a:pt x="190" y="19"/>
                    </a:lnTo>
                    <a:lnTo>
                      <a:pt x="191" y="21"/>
                    </a:lnTo>
                    <a:lnTo>
                      <a:pt x="193" y="25"/>
                    </a:lnTo>
                    <a:lnTo>
                      <a:pt x="197" y="27"/>
                    </a:lnTo>
                    <a:lnTo>
                      <a:pt x="203" y="29"/>
                    </a:lnTo>
                    <a:lnTo>
                      <a:pt x="203" y="38"/>
                    </a:lnTo>
                    <a:lnTo>
                      <a:pt x="203" y="48"/>
                    </a:lnTo>
                    <a:lnTo>
                      <a:pt x="216" y="107"/>
                    </a:lnTo>
                    <a:lnTo>
                      <a:pt x="228" y="171"/>
                    </a:lnTo>
                    <a:lnTo>
                      <a:pt x="232" y="203"/>
                    </a:lnTo>
                    <a:lnTo>
                      <a:pt x="236" y="236"/>
                    </a:lnTo>
                    <a:lnTo>
                      <a:pt x="237" y="271"/>
                    </a:lnTo>
                    <a:lnTo>
                      <a:pt x="237" y="305"/>
                    </a:lnTo>
                    <a:lnTo>
                      <a:pt x="236" y="338"/>
                    </a:lnTo>
                    <a:lnTo>
                      <a:pt x="234" y="370"/>
                    </a:lnTo>
                    <a:lnTo>
                      <a:pt x="228" y="403"/>
                    </a:lnTo>
                    <a:lnTo>
                      <a:pt x="222" y="436"/>
                    </a:lnTo>
                    <a:lnTo>
                      <a:pt x="214" y="464"/>
                    </a:lnTo>
                    <a:lnTo>
                      <a:pt x="203" y="493"/>
                    </a:lnTo>
                    <a:lnTo>
                      <a:pt x="190" y="522"/>
                    </a:lnTo>
                    <a:lnTo>
                      <a:pt x="174" y="547"/>
                    </a:lnTo>
                    <a:lnTo>
                      <a:pt x="155" y="545"/>
                    </a:lnTo>
                    <a:lnTo>
                      <a:pt x="136" y="543"/>
                    </a:lnTo>
                    <a:lnTo>
                      <a:pt x="117" y="543"/>
                    </a:lnTo>
                    <a:lnTo>
                      <a:pt x="97" y="541"/>
                    </a:lnTo>
                    <a:lnTo>
                      <a:pt x="97" y="551"/>
                    </a:lnTo>
                    <a:lnTo>
                      <a:pt x="97" y="560"/>
                    </a:lnTo>
                    <a:lnTo>
                      <a:pt x="88" y="564"/>
                    </a:lnTo>
                    <a:lnTo>
                      <a:pt x="80" y="568"/>
                    </a:lnTo>
                    <a:lnTo>
                      <a:pt x="84" y="583"/>
                    </a:lnTo>
                    <a:lnTo>
                      <a:pt x="88" y="601"/>
                    </a:lnTo>
                    <a:lnTo>
                      <a:pt x="78" y="580"/>
                    </a:lnTo>
                    <a:lnTo>
                      <a:pt x="69" y="56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4" name="Freeform 88"/>
              <p:cNvSpPr>
                <a:spLocks/>
              </p:cNvSpPr>
              <p:nvPr/>
            </p:nvSpPr>
            <p:spPr bwMode="auto">
              <a:xfrm>
                <a:off x="8285638" y="2904030"/>
                <a:ext cx="403080" cy="624705"/>
              </a:xfrm>
              <a:custGeom>
                <a:avLst/>
                <a:gdLst>
                  <a:gd name="T0" fmla="*/ 2147483647 w 308"/>
                  <a:gd name="T1" fmla="*/ 2147483647 h 497"/>
                  <a:gd name="T2" fmla="*/ 2147483647 w 308"/>
                  <a:gd name="T3" fmla="*/ 2147483647 h 497"/>
                  <a:gd name="T4" fmla="*/ 2147483647 w 308"/>
                  <a:gd name="T5" fmla="*/ 2147483647 h 497"/>
                  <a:gd name="T6" fmla="*/ 2147483647 w 308"/>
                  <a:gd name="T7" fmla="*/ 2147483647 h 497"/>
                  <a:gd name="T8" fmla="*/ 2147483647 w 308"/>
                  <a:gd name="T9" fmla="*/ 2147483647 h 497"/>
                  <a:gd name="T10" fmla="*/ 2147483647 w 308"/>
                  <a:gd name="T11" fmla="*/ 2147483647 h 497"/>
                  <a:gd name="T12" fmla="*/ 2147483647 w 308"/>
                  <a:gd name="T13" fmla="*/ 2147483647 h 497"/>
                  <a:gd name="T14" fmla="*/ 2147483647 w 308"/>
                  <a:gd name="T15" fmla="*/ 2147483647 h 497"/>
                  <a:gd name="T16" fmla="*/ 2147483647 w 308"/>
                  <a:gd name="T17" fmla="*/ 2147483647 h 497"/>
                  <a:gd name="T18" fmla="*/ 2147483647 w 308"/>
                  <a:gd name="T19" fmla="*/ 2147483647 h 497"/>
                  <a:gd name="T20" fmla="*/ 2147483647 w 308"/>
                  <a:gd name="T21" fmla="*/ 2147483647 h 497"/>
                  <a:gd name="T22" fmla="*/ 2147483647 w 308"/>
                  <a:gd name="T23" fmla="*/ 2147483647 h 497"/>
                  <a:gd name="T24" fmla="*/ 2147483647 w 308"/>
                  <a:gd name="T25" fmla="*/ 2147483647 h 497"/>
                  <a:gd name="T26" fmla="*/ 0 w 308"/>
                  <a:gd name="T27" fmla="*/ 2147483647 h 497"/>
                  <a:gd name="T28" fmla="*/ 2147483647 w 308"/>
                  <a:gd name="T29" fmla="*/ 2147483647 h 497"/>
                  <a:gd name="T30" fmla="*/ 2147483647 w 308"/>
                  <a:gd name="T31" fmla="*/ 2147483647 h 497"/>
                  <a:gd name="T32" fmla="*/ 2147483647 w 308"/>
                  <a:gd name="T33" fmla="*/ 2147483647 h 497"/>
                  <a:gd name="T34" fmla="*/ 2147483647 w 308"/>
                  <a:gd name="T35" fmla="*/ 2147483647 h 497"/>
                  <a:gd name="T36" fmla="*/ 2147483647 w 308"/>
                  <a:gd name="T37" fmla="*/ 2147483647 h 497"/>
                  <a:gd name="T38" fmla="*/ 2147483647 w 308"/>
                  <a:gd name="T39" fmla="*/ 2147483647 h 497"/>
                  <a:gd name="T40" fmla="*/ 2147483647 w 308"/>
                  <a:gd name="T41" fmla="*/ 0 h 497"/>
                  <a:gd name="T42" fmla="*/ 2147483647 w 308"/>
                  <a:gd name="T43" fmla="*/ 2147483647 h 497"/>
                  <a:gd name="T44" fmla="*/ 2147483647 w 308"/>
                  <a:gd name="T45" fmla="*/ 2147483647 h 497"/>
                  <a:gd name="T46" fmla="*/ 2147483647 w 308"/>
                  <a:gd name="T47" fmla="*/ 2147483647 h 497"/>
                  <a:gd name="T48" fmla="*/ 2147483647 w 308"/>
                  <a:gd name="T49" fmla="*/ 2147483647 h 497"/>
                  <a:gd name="T50" fmla="*/ 2147483647 w 308"/>
                  <a:gd name="T51" fmla="*/ 2147483647 h 497"/>
                  <a:gd name="T52" fmla="*/ 2147483647 w 308"/>
                  <a:gd name="T53" fmla="*/ 2147483647 h 497"/>
                  <a:gd name="T54" fmla="*/ 2147483647 w 308"/>
                  <a:gd name="T55" fmla="*/ 2147483647 h 497"/>
                  <a:gd name="T56" fmla="*/ 2147483647 w 308"/>
                  <a:gd name="T57" fmla="*/ 2147483647 h 497"/>
                  <a:gd name="T58" fmla="*/ 2147483647 w 308"/>
                  <a:gd name="T59" fmla="*/ 2147483647 h 497"/>
                  <a:gd name="T60" fmla="*/ 2147483647 w 308"/>
                  <a:gd name="T61" fmla="*/ 2147483647 h 497"/>
                  <a:gd name="T62" fmla="*/ 2147483647 w 308"/>
                  <a:gd name="T63" fmla="*/ 2147483647 h 497"/>
                  <a:gd name="T64" fmla="*/ 2147483647 w 308"/>
                  <a:gd name="T65" fmla="*/ 2147483647 h 497"/>
                  <a:gd name="T66" fmla="*/ 2147483647 w 308"/>
                  <a:gd name="T67" fmla="*/ 2147483647 h 497"/>
                  <a:gd name="T68" fmla="*/ 2147483647 w 308"/>
                  <a:gd name="T69" fmla="*/ 2147483647 h 497"/>
                  <a:gd name="T70" fmla="*/ 2147483647 w 308"/>
                  <a:gd name="T71" fmla="*/ 2147483647 h 497"/>
                  <a:gd name="T72" fmla="*/ 2147483647 w 308"/>
                  <a:gd name="T73" fmla="*/ 2147483647 h 497"/>
                  <a:gd name="T74" fmla="*/ 2147483647 w 308"/>
                  <a:gd name="T75" fmla="*/ 2147483647 h 497"/>
                  <a:gd name="T76" fmla="*/ 2147483647 w 308"/>
                  <a:gd name="T77" fmla="*/ 2147483647 h 497"/>
                  <a:gd name="T78" fmla="*/ 2147483647 w 308"/>
                  <a:gd name="T79" fmla="*/ 2147483647 h 497"/>
                  <a:gd name="T80" fmla="*/ 2147483647 w 308"/>
                  <a:gd name="T81" fmla="*/ 2147483647 h 497"/>
                  <a:gd name="T82" fmla="*/ 2147483647 w 308"/>
                  <a:gd name="T83" fmla="*/ 2147483647 h 497"/>
                  <a:gd name="T84" fmla="*/ 2147483647 w 308"/>
                  <a:gd name="T85" fmla="*/ 2147483647 h 497"/>
                  <a:gd name="T86" fmla="*/ 2147483647 w 308"/>
                  <a:gd name="T87" fmla="*/ 2147483647 h 497"/>
                  <a:gd name="T88" fmla="*/ 2147483647 w 308"/>
                  <a:gd name="T89" fmla="*/ 2147483647 h 497"/>
                  <a:gd name="T90" fmla="*/ 2147483647 w 308"/>
                  <a:gd name="T91" fmla="*/ 2147483647 h 497"/>
                  <a:gd name="T92" fmla="*/ 2147483647 w 308"/>
                  <a:gd name="T93" fmla="*/ 2147483647 h 497"/>
                  <a:gd name="T94" fmla="*/ 2147483647 w 308"/>
                  <a:gd name="T95" fmla="*/ 2147483647 h 497"/>
                  <a:gd name="T96" fmla="*/ 2147483647 w 308"/>
                  <a:gd name="T97" fmla="*/ 2147483647 h 497"/>
                  <a:gd name="T98" fmla="*/ 2147483647 w 308"/>
                  <a:gd name="T99" fmla="*/ 2147483647 h 497"/>
                  <a:gd name="T100" fmla="*/ 2147483647 w 308"/>
                  <a:gd name="T101" fmla="*/ 2147483647 h 4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497"/>
                  <a:gd name="T155" fmla="*/ 308 w 308"/>
                  <a:gd name="T156" fmla="*/ 497 h 4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497">
                    <a:moveTo>
                      <a:pt x="9" y="328"/>
                    </a:moveTo>
                    <a:lnTo>
                      <a:pt x="9" y="326"/>
                    </a:lnTo>
                    <a:lnTo>
                      <a:pt x="9" y="324"/>
                    </a:lnTo>
                    <a:lnTo>
                      <a:pt x="11" y="321"/>
                    </a:lnTo>
                    <a:lnTo>
                      <a:pt x="13" y="319"/>
                    </a:lnTo>
                    <a:lnTo>
                      <a:pt x="15" y="317"/>
                    </a:lnTo>
                    <a:lnTo>
                      <a:pt x="19" y="315"/>
                    </a:lnTo>
                    <a:lnTo>
                      <a:pt x="21" y="311"/>
                    </a:lnTo>
                    <a:lnTo>
                      <a:pt x="23" y="309"/>
                    </a:lnTo>
                    <a:lnTo>
                      <a:pt x="25" y="297"/>
                    </a:lnTo>
                    <a:lnTo>
                      <a:pt x="28" y="286"/>
                    </a:lnTo>
                    <a:lnTo>
                      <a:pt x="30" y="282"/>
                    </a:lnTo>
                    <a:lnTo>
                      <a:pt x="32" y="280"/>
                    </a:lnTo>
                    <a:lnTo>
                      <a:pt x="36" y="276"/>
                    </a:lnTo>
                    <a:lnTo>
                      <a:pt x="36" y="265"/>
                    </a:lnTo>
                    <a:lnTo>
                      <a:pt x="36" y="255"/>
                    </a:lnTo>
                    <a:lnTo>
                      <a:pt x="32" y="251"/>
                    </a:lnTo>
                    <a:lnTo>
                      <a:pt x="30" y="248"/>
                    </a:lnTo>
                    <a:lnTo>
                      <a:pt x="28" y="246"/>
                    </a:lnTo>
                    <a:lnTo>
                      <a:pt x="25" y="225"/>
                    </a:lnTo>
                    <a:lnTo>
                      <a:pt x="23" y="203"/>
                    </a:lnTo>
                    <a:lnTo>
                      <a:pt x="21" y="200"/>
                    </a:lnTo>
                    <a:lnTo>
                      <a:pt x="19" y="198"/>
                    </a:lnTo>
                    <a:lnTo>
                      <a:pt x="19" y="188"/>
                    </a:lnTo>
                    <a:lnTo>
                      <a:pt x="19" y="179"/>
                    </a:lnTo>
                    <a:lnTo>
                      <a:pt x="21" y="177"/>
                    </a:lnTo>
                    <a:lnTo>
                      <a:pt x="23" y="175"/>
                    </a:lnTo>
                    <a:lnTo>
                      <a:pt x="26" y="167"/>
                    </a:lnTo>
                    <a:lnTo>
                      <a:pt x="26" y="150"/>
                    </a:lnTo>
                    <a:lnTo>
                      <a:pt x="26" y="132"/>
                    </a:lnTo>
                    <a:lnTo>
                      <a:pt x="23" y="125"/>
                    </a:lnTo>
                    <a:lnTo>
                      <a:pt x="21" y="123"/>
                    </a:lnTo>
                    <a:lnTo>
                      <a:pt x="19" y="121"/>
                    </a:lnTo>
                    <a:lnTo>
                      <a:pt x="15" y="119"/>
                    </a:lnTo>
                    <a:lnTo>
                      <a:pt x="13" y="115"/>
                    </a:lnTo>
                    <a:lnTo>
                      <a:pt x="11" y="113"/>
                    </a:lnTo>
                    <a:lnTo>
                      <a:pt x="9" y="111"/>
                    </a:lnTo>
                    <a:lnTo>
                      <a:pt x="5" y="94"/>
                    </a:lnTo>
                    <a:lnTo>
                      <a:pt x="3" y="77"/>
                    </a:lnTo>
                    <a:lnTo>
                      <a:pt x="2" y="75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3" y="58"/>
                    </a:lnTo>
                    <a:lnTo>
                      <a:pt x="11" y="56"/>
                    </a:lnTo>
                    <a:lnTo>
                      <a:pt x="19" y="54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5" y="46"/>
                    </a:lnTo>
                    <a:lnTo>
                      <a:pt x="28" y="42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6" y="37"/>
                    </a:lnTo>
                    <a:lnTo>
                      <a:pt x="38" y="35"/>
                    </a:lnTo>
                    <a:lnTo>
                      <a:pt x="40" y="31"/>
                    </a:lnTo>
                    <a:lnTo>
                      <a:pt x="42" y="29"/>
                    </a:lnTo>
                    <a:lnTo>
                      <a:pt x="44" y="17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80" y="4"/>
                    </a:lnTo>
                    <a:lnTo>
                      <a:pt x="96" y="10"/>
                    </a:lnTo>
                    <a:lnTo>
                      <a:pt x="99" y="10"/>
                    </a:lnTo>
                    <a:lnTo>
                      <a:pt x="105" y="10"/>
                    </a:lnTo>
                    <a:lnTo>
                      <a:pt x="120" y="10"/>
                    </a:lnTo>
                    <a:lnTo>
                      <a:pt x="134" y="10"/>
                    </a:lnTo>
                    <a:lnTo>
                      <a:pt x="140" y="14"/>
                    </a:lnTo>
                    <a:lnTo>
                      <a:pt x="143" y="19"/>
                    </a:lnTo>
                    <a:lnTo>
                      <a:pt x="143" y="23"/>
                    </a:lnTo>
                    <a:lnTo>
                      <a:pt x="143" y="29"/>
                    </a:lnTo>
                    <a:lnTo>
                      <a:pt x="134" y="33"/>
                    </a:lnTo>
                    <a:lnTo>
                      <a:pt x="124" y="38"/>
                    </a:lnTo>
                    <a:lnTo>
                      <a:pt x="115" y="38"/>
                    </a:lnTo>
                    <a:lnTo>
                      <a:pt x="105" y="38"/>
                    </a:lnTo>
                    <a:lnTo>
                      <a:pt x="109" y="60"/>
                    </a:lnTo>
                    <a:lnTo>
                      <a:pt x="113" y="79"/>
                    </a:lnTo>
                    <a:lnTo>
                      <a:pt x="124" y="83"/>
                    </a:lnTo>
                    <a:lnTo>
                      <a:pt x="134" y="86"/>
                    </a:lnTo>
                    <a:lnTo>
                      <a:pt x="140" y="92"/>
                    </a:lnTo>
                    <a:lnTo>
                      <a:pt x="143" y="96"/>
                    </a:lnTo>
                    <a:lnTo>
                      <a:pt x="153" y="102"/>
                    </a:lnTo>
                    <a:lnTo>
                      <a:pt x="163" y="106"/>
                    </a:lnTo>
                    <a:lnTo>
                      <a:pt x="168" y="111"/>
                    </a:lnTo>
                    <a:lnTo>
                      <a:pt x="172" y="115"/>
                    </a:lnTo>
                    <a:lnTo>
                      <a:pt x="182" y="121"/>
                    </a:lnTo>
                    <a:lnTo>
                      <a:pt x="191" y="125"/>
                    </a:lnTo>
                    <a:lnTo>
                      <a:pt x="201" y="131"/>
                    </a:lnTo>
                    <a:lnTo>
                      <a:pt x="213" y="134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07" y="150"/>
                    </a:lnTo>
                    <a:lnTo>
                      <a:pt x="201" y="154"/>
                    </a:lnTo>
                    <a:lnTo>
                      <a:pt x="191" y="157"/>
                    </a:lnTo>
                    <a:lnTo>
                      <a:pt x="180" y="161"/>
                    </a:lnTo>
                    <a:lnTo>
                      <a:pt x="176" y="177"/>
                    </a:lnTo>
                    <a:lnTo>
                      <a:pt x="174" y="190"/>
                    </a:lnTo>
                    <a:lnTo>
                      <a:pt x="174" y="203"/>
                    </a:lnTo>
                    <a:lnTo>
                      <a:pt x="176" y="217"/>
                    </a:lnTo>
                    <a:lnTo>
                      <a:pt x="180" y="228"/>
                    </a:lnTo>
                    <a:lnTo>
                      <a:pt x="188" y="240"/>
                    </a:lnTo>
                    <a:lnTo>
                      <a:pt x="199" y="250"/>
                    </a:lnTo>
                    <a:lnTo>
                      <a:pt x="213" y="261"/>
                    </a:lnTo>
                    <a:lnTo>
                      <a:pt x="216" y="261"/>
                    </a:lnTo>
                    <a:lnTo>
                      <a:pt x="222" y="261"/>
                    </a:lnTo>
                    <a:lnTo>
                      <a:pt x="226" y="265"/>
                    </a:lnTo>
                    <a:lnTo>
                      <a:pt x="230" y="271"/>
                    </a:lnTo>
                    <a:lnTo>
                      <a:pt x="236" y="274"/>
                    </a:lnTo>
                    <a:lnTo>
                      <a:pt x="241" y="280"/>
                    </a:lnTo>
                    <a:lnTo>
                      <a:pt x="251" y="286"/>
                    </a:lnTo>
                    <a:lnTo>
                      <a:pt x="261" y="290"/>
                    </a:lnTo>
                    <a:lnTo>
                      <a:pt x="261" y="296"/>
                    </a:lnTo>
                    <a:lnTo>
                      <a:pt x="261" y="299"/>
                    </a:lnTo>
                    <a:lnTo>
                      <a:pt x="251" y="303"/>
                    </a:lnTo>
                    <a:lnTo>
                      <a:pt x="241" y="309"/>
                    </a:lnTo>
                    <a:lnTo>
                      <a:pt x="234" y="313"/>
                    </a:lnTo>
                    <a:lnTo>
                      <a:pt x="228" y="317"/>
                    </a:lnTo>
                    <a:lnTo>
                      <a:pt x="230" y="332"/>
                    </a:lnTo>
                    <a:lnTo>
                      <a:pt x="230" y="347"/>
                    </a:lnTo>
                    <a:lnTo>
                      <a:pt x="230" y="361"/>
                    </a:lnTo>
                    <a:lnTo>
                      <a:pt x="230" y="378"/>
                    </a:lnTo>
                    <a:lnTo>
                      <a:pt x="239" y="378"/>
                    </a:lnTo>
                    <a:lnTo>
                      <a:pt x="251" y="378"/>
                    </a:lnTo>
                    <a:lnTo>
                      <a:pt x="255" y="378"/>
                    </a:lnTo>
                    <a:lnTo>
                      <a:pt x="261" y="378"/>
                    </a:lnTo>
                    <a:lnTo>
                      <a:pt x="264" y="382"/>
                    </a:lnTo>
                    <a:lnTo>
                      <a:pt x="270" y="386"/>
                    </a:lnTo>
                    <a:lnTo>
                      <a:pt x="280" y="391"/>
                    </a:lnTo>
                    <a:lnTo>
                      <a:pt x="289" y="395"/>
                    </a:lnTo>
                    <a:lnTo>
                      <a:pt x="293" y="401"/>
                    </a:lnTo>
                    <a:lnTo>
                      <a:pt x="299" y="407"/>
                    </a:lnTo>
                    <a:lnTo>
                      <a:pt x="299" y="416"/>
                    </a:lnTo>
                    <a:lnTo>
                      <a:pt x="299" y="426"/>
                    </a:lnTo>
                    <a:lnTo>
                      <a:pt x="301" y="455"/>
                    </a:lnTo>
                    <a:lnTo>
                      <a:pt x="301" y="472"/>
                    </a:lnTo>
                    <a:lnTo>
                      <a:pt x="305" y="480"/>
                    </a:lnTo>
                    <a:lnTo>
                      <a:pt x="308" y="487"/>
                    </a:lnTo>
                    <a:lnTo>
                      <a:pt x="301" y="493"/>
                    </a:lnTo>
                    <a:lnTo>
                      <a:pt x="293" y="497"/>
                    </a:lnTo>
                    <a:lnTo>
                      <a:pt x="230" y="464"/>
                    </a:lnTo>
                    <a:lnTo>
                      <a:pt x="167" y="432"/>
                    </a:lnTo>
                    <a:lnTo>
                      <a:pt x="101" y="399"/>
                    </a:lnTo>
                    <a:lnTo>
                      <a:pt x="38" y="367"/>
                    </a:lnTo>
                    <a:lnTo>
                      <a:pt x="38" y="357"/>
                    </a:lnTo>
                    <a:lnTo>
                      <a:pt x="38" y="347"/>
                    </a:lnTo>
                    <a:lnTo>
                      <a:pt x="28" y="347"/>
                    </a:lnTo>
                    <a:lnTo>
                      <a:pt x="19" y="347"/>
                    </a:lnTo>
                    <a:lnTo>
                      <a:pt x="19" y="338"/>
                    </a:lnTo>
                    <a:lnTo>
                      <a:pt x="17" y="332"/>
                    </a:lnTo>
                    <a:lnTo>
                      <a:pt x="15" y="328"/>
                    </a:lnTo>
                    <a:lnTo>
                      <a:pt x="9" y="328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5" name="Freeform 89"/>
              <p:cNvSpPr>
                <a:spLocks/>
              </p:cNvSpPr>
              <p:nvPr/>
            </p:nvSpPr>
            <p:spPr bwMode="auto">
              <a:xfrm>
                <a:off x="7662562" y="2112625"/>
                <a:ext cx="685088" cy="1192159"/>
              </a:xfrm>
              <a:custGeom>
                <a:avLst/>
                <a:gdLst>
                  <a:gd name="T0" fmla="*/ 2147483647 w 522"/>
                  <a:gd name="T1" fmla="*/ 2147483647 h 948"/>
                  <a:gd name="T2" fmla="*/ 2147483647 w 522"/>
                  <a:gd name="T3" fmla="*/ 2147483647 h 948"/>
                  <a:gd name="T4" fmla="*/ 2147483647 w 522"/>
                  <a:gd name="T5" fmla="*/ 2147483647 h 948"/>
                  <a:gd name="T6" fmla="*/ 2147483647 w 522"/>
                  <a:gd name="T7" fmla="*/ 2147483647 h 948"/>
                  <a:gd name="T8" fmla="*/ 2147483647 w 522"/>
                  <a:gd name="T9" fmla="*/ 2147483647 h 948"/>
                  <a:gd name="T10" fmla="*/ 2147483647 w 522"/>
                  <a:gd name="T11" fmla="*/ 2147483647 h 948"/>
                  <a:gd name="T12" fmla="*/ 2147483647 w 522"/>
                  <a:gd name="T13" fmla="*/ 2147483647 h 948"/>
                  <a:gd name="T14" fmla="*/ 2147483647 w 522"/>
                  <a:gd name="T15" fmla="*/ 2147483647 h 948"/>
                  <a:gd name="T16" fmla="*/ 2147483647 w 522"/>
                  <a:gd name="T17" fmla="*/ 2147483647 h 948"/>
                  <a:gd name="T18" fmla="*/ 2147483647 w 522"/>
                  <a:gd name="T19" fmla="*/ 2147483647 h 948"/>
                  <a:gd name="T20" fmla="*/ 2147483647 w 522"/>
                  <a:gd name="T21" fmla="*/ 2147483647 h 948"/>
                  <a:gd name="T22" fmla="*/ 2147483647 w 522"/>
                  <a:gd name="T23" fmla="*/ 2147483647 h 948"/>
                  <a:gd name="T24" fmla="*/ 2147483647 w 522"/>
                  <a:gd name="T25" fmla="*/ 2147483647 h 948"/>
                  <a:gd name="T26" fmla="*/ 2147483647 w 522"/>
                  <a:gd name="T27" fmla="*/ 2147483647 h 948"/>
                  <a:gd name="T28" fmla="*/ 2147483647 w 522"/>
                  <a:gd name="T29" fmla="*/ 2147483647 h 948"/>
                  <a:gd name="T30" fmla="*/ 2147483647 w 522"/>
                  <a:gd name="T31" fmla="*/ 2147483647 h 948"/>
                  <a:gd name="T32" fmla="*/ 2147483647 w 522"/>
                  <a:gd name="T33" fmla="*/ 2147483647 h 948"/>
                  <a:gd name="T34" fmla="*/ 2147483647 w 522"/>
                  <a:gd name="T35" fmla="*/ 2147483647 h 948"/>
                  <a:gd name="T36" fmla="*/ 2147483647 w 522"/>
                  <a:gd name="T37" fmla="*/ 2147483647 h 948"/>
                  <a:gd name="T38" fmla="*/ 2147483647 w 522"/>
                  <a:gd name="T39" fmla="*/ 2147483647 h 948"/>
                  <a:gd name="T40" fmla="*/ 2147483647 w 522"/>
                  <a:gd name="T41" fmla="*/ 2147483647 h 948"/>
                  <a:gd name="T42" fmla="*/ 2147483647 w 522"/>
                  <a:gd name="T43" fmla="*/ 2147483647 h 948"/>
                  <a:gd name="T44" fmla="*/ 2147483647 w 522"/>
                  <a:gd name="T45" fmla="*/ 2147483647 h 948"/>
                  <a:gd name="T46" fmla="*/ 2147483647 w 522"/>
                  <a:gd name="T47" fmla="*/ 2147483647 h 948"/>
                  <a:gd name="T48" fmla="*/ 2147483647 w 522"/>
                  <a:gd name="T49" fmla="*/ 2147483647 h 948"/>
                  <a:gd name="T50" fmla="*/ 2147483647 w 522"/>
                  <a:gd name="T51" fmla="*/ 2147483647 h 948"/>
                  <a:gd name="T52" fmla="*/ 2147483647 w 522"/>
                  <a:gd name="T53" fmla="*/ 2147483647 h 948"/>
                  <a:gd name="T54" fmla="*/ 2147483647 w 522"/>
                  <a:gd name="T55" fmla="*/ 2147483647 h 948"/>
                  <a:gd name="T56" fmla="*/ 2147483647 w 522"/>
                  <a:gd name="T57" fmla="*/ 2147483647 h 948"/>
                  <a:gd name="T58" fmla="*/ 2147483647 w 522"/>
                  <a:gd name="T59" fmla="*/ 2147483647 h 948"/>
                  <a:gd name="T60" fmla="*/ 2147483647 w 522"/>
                  <a:gd name="T61" fmla="*/ 2147483647 h 948"/>
                  <a:gd name="T62" fmla="*/ 2147483647 w 522"/>
                  <a:gd name="T63" fmla="*/ 2147483647 h 948"/>
                  <a:gd name="T64" fmla="*/ 2147483647 w 522"/>
                  <a:gd name="T65" fmla="*/ 2147483647 h 948"/>
                  <a:gd name="T66" fmla="*/ 2147483647 w 522"/>
                  <a:gd name="T67" fmla="*/ 2147483647 h 948"/>
                  <a:gd name="T68" fmla="*/ 2147483647 w 522"/>
                  <a:gd name="T69" fmla="*/ 2147483647 h 948"/>
                  <a:gd name="T70" fmla="*/ 2147483647 w 522"/>
                  <a:gd name="T71" fmla="*/ 2147483647 h 948"/>
                  <a:gd name="T72" fmla="*/ 2147483647 w 522"/>
                  <a:gd name="T73" fmla="*/ 2147483647 h 948"/>
                  <a:gd name="T74" fmla="*/ 2147483647 w 522"/>
                  <a:gd name="T75" fmla="*/ 2147483647 h 948"/>
                  <a:gd name="T76" fmla="*/ 2147483647 w 522"/>
                  <a:gd name="T77" fmla="*/ 2147483647 h 948"/>
                  <a:gd name="T78" fmla="*/ 2147483647 w 522"/>
                  <a:gd name="T79" fmla="*/ 2147483647 h 948"/>
                  <a:gd name="T80" fmla="*/ 2147483647 w 522"/>
                  <a:gd name="T81" fmla="*/ 2147483647 h 948"/>
                  <a:gd name="T82" fmla="*/ 2147483647 w 522"/>
                  <a:gd name="T83" fmla="*/ 2147483647 h 948"/>
                  <a:gd name="T84" fmla="*/ 2147483647 w 522"/>
                  <a:gd name="T85" fmla="*/ 2147483647 h 948"/>
                  <a:gd name="T86" fmla="*/ 2147483647 w 522"/>
                  <a:gd name="T87" fmla="*/ 2147483647 h 948"/>
                  <a:gd name="T88" fmla="*/ 2147483647 w 522"/>
                  <a:gd name="T89" fmla="*/ 2147483647 h 948"/>
                  <a:gd name="T90" fmla="*/ 2147483647 w 522"/>
                  <a:gd name="T91" fmla="*/ 2147483647 h 948"/>
                  <a:gd name="T92" fmla="*/ 2147483647 w 522"/>
                  <a:gd name="T93" fmla="*/ 2147483647 h 948"/>
                  <a:gd name="T94" fmla="*/ 2147483647 w 522"/>
                  <a:gd name="T95" fmla="*/ 2147483647 h 948"/>
                  <a:gd name="T96" fmla="*/ 2147483647 w 522"/>
                  <a:gd name="T97" fmla="*/ 2147483647 h 948"/>
                  <a:gd name="T98" fmla="*/ 2147483647 w 522"/>
                  <a:gd name="T99" fmla="*/ 2147483647 h 948"/>
                  <a:gd name="T100" fmla="*/ 2147483647 w 522"/>
                  <a:gd name="T101" fmla="*/ 2147483647 h 948"/>
                  <a:gd name="T102" fmla="*/ 2147483647 w 522"/>
                  <a:gd name="T103" fmla="*/ 2147483647 h 948"/>
                  <a:gd name="T104" fmla="*/ 2147483647 w 522"/>
                  <a:gd name="T105" fmla="*/ 2147483647 h 948"/>
                  <a:gd name="T106" fmla="*/ 2147483647 w 522"/>
                  <a:gd name="T107" fmla="*/ 2147483647 h 948"/>
                  <a:gd name="T108" fmla="*/ 2147483647 w 522"/>
                  <a:gd name="T109" fmla="*/ 2147483647 h 948"/>
                  <a:gd name="T110" fmla="*/ 2147483647 w 522"/>
                  <a:gd name="T111" fmla="*/ 2147483647 h 9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2"/>
                  <a:gd name="T169" fmla="*/ 0 h 948"/>
                  <a:gd name="T170" fmla="*/ 522 w 522"/>
                  <a:gd name="T171" fmla="*/ 948 h 9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2" h="948">
                    <a:moveTo>
                      <a:pt x="474" y="948"/>
                    </a:moveTo>
                    <a:lnTo>
                      <a:pt x="472" y="942"/>
                    </a:lnTo>
                    <a:lnTo>
                      <a:pt x="470" y="940"/>
                    </a:lnTo>
                    <a:lnTo>
                      <a:pt x="464" y="938"/>
                    </a:lnTo>
                    <a:lnTo>
                      <a:pt x="454" y="938"/>
                    </a:lnTo>
                    <a:lnTo>
                      <a:pt x="454" y="928"/>
                    </a:lnTo>
                    <a:lnTo>
                      <a:pt x="454" y="919"/>
                    </a:lnTo>
                    <a:lnTo>
                      <a:pt x="429" y="915"/>
                    </a:lnTo>
                    <a:lnTo>
                      <a:pt x="405" y="909"/>
                    </a:lnTo>
                    <a:lnTo>
                      <a:pt x="401" y="886"/>
                    </a:lnTo>
                    <a:lnTo>
                      <a:pt x="395" y="861"/>
                    </a:lnTo>
                    <a:lnTo>
                      <a:pt x="395" y="855"/>
                    </a:lnTo>
                    <a:lnTo>
                      <a:pt x="395" y="852"/>
                    </a:lnTo>
                    <a:lnTo>
                      <a:pt x="397" y="840"/>
                    </a:lnTo>
                    <a:lnTo>
                      <a:pt x="397" y="829"/>
                    </a:lnTo>
                    <a:lnTo>
                      <a:pt x="381" y="827"/>
                    </a:lnTo>
                    <a:lnTo>
                      <a:pt x="366" y="823"/>
                    </a:lnTo>
                    <a:lnTo>
                      <a:pt x="364" y="794"/>
                    </a:lnTo>
                    <a:lnTo>
                      <a:pt x="362" y="763"/>
                    </a:lnTo>
                    <a:lnTo>
                      <a:pt x="358" y="735"/>
                    </a:lnTo>
                    <a:lnTo>
                      <a:pt x="357" y="706"/>
                    </a:lnTo>
                    <a:lnTo>
                      <a:pt x="353" y="687"/>
                    </a:lnTo>
                    <a:lnTo>
                      <a:pt x="347" y="667"/>
                    </a:lnTo>
                    <a:lnTo>
                      <a:pt x="341" y="658"/>
                    </a:lnTo>
                    <a:lnTo>
                      <a:pt x="337" y="648"/>
                    </a:lnTo>
                    <a:lnTo>
                      <a:pt x="332" y="629"/>
                    </a:lnTo>
                    <a:lnTo>
                      <a:pt x="328" y="610"/>
                    </a:lnTo>
                    <a:lnTo>
                      <a:pt x="328" y="604"/>
                    </a:lnTo>
                    <a:lnTo>
                      <a:pt x="328" y="600"/>
                    </a:lnTo>
                    <a:lnTo>
                      <a:pt x="324" y="595"/>
                    </a:lnTo>
                    <a:lnTo>
                      <a:pt x="318" y="591"/>
                    </a:lnTo>
                    <a:lnTo>
                      <a:pt x="312" y="581"/>
                    </a:lnTo>
                    <a:lnTo>
                      <a:pt x="309" y="572"/>
                    </a:lnTo>
                    <a:lnTo>
                      <a:pt x="303" y="560"/>
                    </a:lnTo>
                    <a:lnTo>
                      <a:pt x="299" y="550"/>
                    </a:lnTo>
                    <a:lnTo>
                      <a:pt x="293" y="537"/>
                    </a:lnTo>
                    <a:lnTo>
                      <a:pt x="289" y="522"/>
                    </a:lnTo>
                    <a:lnTo>
                      <a:pt x="289" y="502"/>
                    </a:lnTo>
                    <a:lnTo>
                      <a:pt x="289" y="483"/>
                    </a:lnTo>
                    <a:lnTo>
                      <a:pt x="289" y="464"/>
                    </a:lnTo>
                    <a:lnTo>
                      <a:pt x="289" y="445"/>
                    </a:lnTo>
                    <a:lnTo>
                      <a:pt x="289" y="439"/>
                    </a:lnTo>
                    <a:lnTo>
                      <a:pt x="289" y="435"/>
                    </a:lnTo>
                    <a:lnTo>
                      <a:pt x="289" y="416"/>
                    </a:lnTo>
                    <a:lnTo>
                      <a:pt x="289" y="397"/>
                    </a:lnTo>
                    <a:lnTo>
                      <a:pt x="274" y="391"/>
                    </a:lnTo>
                    <a:lnTo>
                      <a:pt x="261" y="387"/>
                    </a:lnTo>
                    <a:lnTo>
                      <a:pt x="245" y="382"/>
                    </a:lnTo>
                    <a:lnTo>
                      <a:pt x="232" y="378"/>
                    </a:lnTo>
                    <a:lnTo>
                      <a:pt x="228" y="366"/>
                    </a:lnTo>
                    <a:lnTo>
                      <a:pt x="224" y="355"/>
                    </a:lnTo>
                    <a:lnTo>
                      <a:pt x="213" y="353"/>
                    </a:lnTo>
                    <a:lnTo>
                      <a:pt x="201" y="349"/>
                    </a:lnTo>
                    <a:lnTo>
                      <a:pt x="201" y="343"/>
                    </a:lnTo>
                    <a:lnTo>
                      <a:pt x="201" y="339"/>
                    </a:lnTo>
                    <a:lnTo>
                      <a:pt x="201" y="334"/>
                    </a:lnTo>
                    <a:lnTo>
                      <a:pt x="201" y="330"/>
                    </a:lnTo>
                    <a:lnTo>
                      <a:pt x="201" y="324"/>
                    </a:lnTo>
                    <a:lnTo>
                      <a:pt x="201" y="318"/>
                    </a:lnTo>
                    <a:lnTo>
                      <a:pt x="207" y="309"/>
                    </a:lnTo>
                    <a:lnTo>
                      <a:pt x="213" y="299"/>
                    </a:lnTo>
                    <a:lnTo>
                      <a:pt x="213" y="289"/>
                    </a:lnTo>
                    <a:lnTo>
                      <a:pt x="213" y="280"/>
                    </a:lnTo>
                    <a:lnTo>
                      <a:pt x="199" y="278"/>
                    </a:lnTo>
                    <a:lnTo>
                      <a:pt x="190" y="278"/>
                    </a:lnTo>
                    <a:lnTo>
                      <a:pt x="180" y="280"/>
                    </a:lnTo>
                    <a:lnTo>
                      <a:pt x="172" y="284"/>
                    </a:lnTo>
                    <a:lnTo>
                      <a:pt x="165" y="288"/>
                    </a:lnTo>
                    <a:lnTo>
                      <a:pt x="159" y="291"/>
                    </a:lnTo>
                    <a:lnTo>
                      <a:pt x="155" y="299"/>
                    </a:lnTo>
                    <a:lnTo>
                      <a:pt x="151" y="305"/>
                    </a:lnTo>
                    <a:lnTo>
                      <a:pt x="145" y="322"/>
                    </a:lnTo>
                    <a:lnTo>
                      <a:pt x="144" y="339"/>
                    </a:lnTo>
                    <a:lnTo>
                      <a:pt x="144" y="359"/>
                    </a:lnTo>
                    <a:lnTo>
                      <a:pt x="144" y="378"/>
                    </a:lnTo>
                    <a:lnTo>
                      <a:pt x="153" y="378"/>
                    </a:lnTo>
                    <a:lnTo>
                      <a:pt x="163" y="378"/>
                    </a:lnTo>
                    <a:lnTo>
                      <a:pt x="169" y="378"/>
                    </a:lnTo>
                    <a:lnTo>
                      <a:pt x="172" y="378"/>
                    </a:lnTo>
                    <a:lnTo>
                      <a:pt x="178" y="382"/>
                    </a:lnTo>
                    <a:lnTo>
                      <a:pt x="184" y="387"/>
                    </a:lnTo>
                    <a:lnTo>
                      <a:pt x="188" y="391"/>
                    </a:lnTo>
                    <a:lnTo>
                      <a:pt x="193" y="397"/>
                    </a:lnTo>
                    <a:lnTo>
                      <a:pt x="203" y="401"/>
                    </a:lnTo>
                    <a:lnTo>
                      <a:pt x="213" y="406"/>
                    </a:lnTo>
                    <a:lnTo>
                      <a:pt x="213" y="410"/>
                    </a:lnTo>
                    <a:lnTo>
                      <a:pt x="213" y="416"/>
                    </a:lnTo>
                    <a:lnTo>
                      <a:pt x="203" y="416"/>
                    </a:lnTo>
                    <a:lnTo>
                      <a:pt x="193" y="416"/>
                    </a:lnTo>
                    <a:lnTo>
                      <a:pt x="193" y="426"/>
                    </a:lnTo>
                    <a:lnTo>
                      <a:pt x="193" y="435"/>
                    </a:lnTo>
                    <a:lnTo>
                      <a:pt x="190" y="435"/>
                    </a:lnTo>
                    <a:lnTo>
                      <a:pt x="188" y="435"/>
                    </a:lnTo>
                    <a:lnTo>
                      <a:pt x="186" y="433"/>
                    </a:lnTo>
                    <a:lnTo>
                      <a:pt x="184" y="431"/>
                    </a:lnTo>
                    <a:lnTo>
                      <a:pt x="180" y="428"/>
                    </a:lnTo>
                    <a:lnTo>
                      <a:pt x="178" y="426"/>
                    </a:lnTo>
                    <a:lnTo>
                      <a:pt x="176" y="424"/>
                    </a:lnTo>
                    <a:lnTo>
                      <a:pt x="172" y="422"/>
                    </a:lnTo>
                    <a:lnTo>
                      <a:pt x="170" y="414"/>
                    </a:lnTo>
                    <a:lnTo>
                      <a:pt x="169" y="406"/>
                    </a:lnTo>
                    <a:lnTo>
                      <a:pt x="167" y="405"/>
                    </a:lnTo>
                    <a:lnTo>
                      <a:pt x="163" y="401"/>
                    </a:lnTo>
                    <a:lnTo>
                      <a:pt x="161" y="399"/>
                    </a:lnTo>
                    <a:lnTo>
                      <a:pt x="159" y="397"/>
                    </a:lnTo>
                    <a:lnTo>
                      <a:pt x="157" y="395"/>
                    </a:lnTo>
                    <a:lnTo>
                      <a:pt x="153" y="391"/>
                    </a:lnTo>
                    <a:lnTo>
                      <a:pt x="136" y="389"/>
                    </a:lnTo>
                    <a:lnTo>
                      <a:pt x="121" y="387"/>
                    </a:lnTo>
                    <a:lnTo>
                      <a:pt x="117" y="385"/>
                    </a:lnTo>
                    <a:lnTo>
                      <a:pt x="115" y="382"/>
                    </a:lnTo>
                    <a:lnTo>
                      <a:pt x="113" y="374"/>
                    </a:lnTo>
                    <a:lnTo>
                      <a:pt x="111" y="368"/>
                    </a:lnTo>
                    <a:lnTo>
                      <a:pt x="107" y="364"/>
                    </a:lnTo>
                    <a:lnTo>
                      <a:pt x="105" y="362"/>
                    </a:lnTo>
                    <a:lnTo>
                      <a:pt x="103" y="360"/>
                    </a:lnTo>
                    <a:lnTo>
                      <a:pt x="101" y="359"/>
                    </a:lnTo>
                    <a:lnTo>
                      <a:pt x="98" y="355"/>
                    </a:lnTo>
                    <a:lnTo>
                      <a:pt x="96" y="353"/>
                    </a:lnTo>
                    <a:lnTo>
                      <a:pt x="94" y="351"/>
                    </a:lnTo>
                    <a:lnTo>
                      <a:pt x="90" y="349"/>
                    </a:lnTo>
                    <a:lnTo>
                      <a:pt x="88" y="345"/>
                    </a:lnTo>
                    <a:lnTo>
                      <a:pt x="86" y="343"/>
                    </a:lnTo>
                    <a:lnTo>
                      <a:pt x="78" y="341"/>
                    </a:lnTo>
                    <a:lnTo>
                      <a:pt x="73" y="339"/>
                    </a:lnTo>
                    <a:lnTo>
                      <a:pt x="69" y="336"/>
                    </a:lnTo>
                    <a:lnTo>
                      <a:pt x="67" y="334"/>
                    </a:lnTo>
                    <a:lnTo>
                      <a:pt x="59" y="332"/>
                    </a:lnTo>
                    <a:lnTo>
                      <a:pt x="51" y="330"/>
                    </a:lnTo>
                    <a:lnTo>
                      <a:pt x="50" y="326"/>
                    </a:lnTo>
                    <a:lnTo>
                      <a:pt x="48" y="324"/>
                    </a:lnTo>
                    <a:lnTo>
                      <a:pt x="46" y="322"/>
                    </a:lnTo>
                    <a:lnTo>
                      <a:pt x="42" y="318"/>
                    </a:lnTo>
                    <a:lnTo>
                      <a:pt x="40" y="316"/>
                    </a:lnTo>
                    <a:lnTo>
                      <a:pt x="38" y="314"/>
                    </a:lnTo>
                    <a:lnTo>
                      <a:pt x="36" y="303"/>
                    </a:lnTo>
                    <a:lnTo>
                      <a:pt x="32" y="289"/>
                    </a:lnTo>
                    <a:lnTo>
                      <a:pt x="30" y="288"/>
                    </a:lnTo>
                    <a:lnTo>
                      <a:pt x="28" y="286"/>
                    </a:lnTo>
                    <a:lnTo>
                      <a:pt x="15" y="284"/>
                    </a:lnTo>
                    <a:lnTo>
                      <a:pt x="4" y="280"/>
                    </a:lnTo>
                    <a:lnTo>
                      <a:pt x="2" y="278"/>
                    </a:lnTo>
                    <a:lnTo>
                      <a:pt x="0" y="276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2" y="263"/>
                    </a:lnTo>
                    <a:lnTo>
                      <a:pt x="4" y="261"/>
                    </a:lnTo>
                    <a:lnTo>
                      <a:pt x="7" y="259"/>
                    </a:lnTo>
                    <a:lnTo>
                      <a:pt x="9" y="257"/>
                    </a:lnTo>
                    <a:lnTo>
                      <a:pt x="11" y="253"/>
                    </a:lnTo>
                    <a:lnTo>
                      <a:pt x="13" y="251"/>
                    </a:lnTo>
                    <a:lnTo>
                      <a:pt x="21" y="249"/>
                    </a:lnTo>
                    <a:lnTo>
                      <a:pt x="28" y="247"/>
                    </a:lnTo>
                    <a:lnTo>
                      <a:pt x="30" y="245"/>
                    </a:lnTo>
                    <a:lnTo>
                      <a:pt x="32" y="241"/>
                    </a:lnTo>
                    <a:lnTo>
                      <a:pt x="36" y="230"/>
                    </a:lnTo>
                    <a:lnTo>
                      <a:pt x="38" y="218"/>
                    </a:lnTo>
                    <a:lnTo>
                      <a:pt x="40" y="215"/>
                    </a:lnTo>
                    <a:lnTo>
                      <a:pt x="42" y="213"/>
                    </a:lnTo>
                    <a:lnTo>
                      <a:pt x="46" y="211"/>
                    </a:lnTo>
                    <a:lnTo>
                      <a:pt x="48" y="207"/>
                    </a:lnTo>
                    <a:lnTo>
                      <a:pt x="50" y="205"/>
                    </a:lnTo>
                    <a:lnTo>
                      <a:pt x="51" y="203"/>
                    </a:lnTo>
                    <a:lnTo>
                      <a:pt x="53" y="201"/>
                    </a:lnTo>
                    <a:lnTo>
                      <a:pt x="57" y="199"/>
                    </a:lnTo>
                    <a:lnTo>
                      <a:pt x="59" y="195"/>
                    </a:lnTo>
                    <a:lnTo>
                      <a:pt x="61" y="194"/>
                    </a:lnTo>
                    <a:lnTo>
                      <a:pt x="65" y="192"/>
                    </a:lnTo>
                    <a:lnTo>
                      <a:pt x="67" y="190"/>
                    </a:lnTo>
                    <a:lnTo>
                      <a:pt x="69" y="186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6" y="178"/>
                    </a:lnTo>
                    <a:lnTo>
                      <a:pt x="78" y="176"/>
                    </a:lnTo>
                    <a:lnTo>
                      <a:pt x="80" y="174"/>
                    </a:lnTo>
                    <a:lnTo>
                      <a:pt x="84" y="172"/>
                    </a:lnTo>
                    <a:lnTo>
                      <a:pt x="86" y="169"/>
                    </a:lnTo>
                    <a:lnTo>
                      <a:pt x="88" y="167"/>
                    </a:lnTo>
                    <a:lnTo>
                      <a:pt x="90" y="165"/>
                    </a:lnTo>
                    <a:lnTo>
                      <a:pt x="94" y="163"/>
                    </a:lnTo>
                    <a:lnTo>
                      <a:pt x="96" y="159"/>
                    </a:lnTo>
                    <a:lnTo>
                      <a:pt x="98" y="157"/>
                    </a:lnTo>
                    <a:lnTo>
                      <a:pt x="101" y="155"/>
                    </a:lnTo>
                    <a:lnTo>
                      <a:pt x="103" y="153"/>
                    </a:lnTo>
                    <a:lnTo>
                      <a:pt x="105" y="149"/>
                    </a:lnTo>
                    <a:lnTo>
                      <a:pt x="107" y="147"/>
                    </a:lnTo>
                    <a:lnTo>
                      <a:pt x="111" y="146"/>
                    </a:lnTo>
                    <a:lnTo>
                      <a:pt x="117" y="142"/>
                    </a:lnTo>
                    <a:lnTo>
                      <a:pt x="124" y="140"/>
                    </a:lnTo>
                    <a:lnTo>
                      <a:pt x="126" y="138"/>
                    </a:lnTo>
                    <a:lnTo>
                      <a:pt x="130" y="136"/>
                    </a:lnTo>
                    <a:lnTo>
                      <a:pt x="142" y="132"/>
                    </a:lnTo>
                    <a:lnTo>
                      <a:pt x="153" y="130"/>
                    </a:lnTo>
                    <a:lnTo>
                      <a:pt x="157" y="128"/>
                    </a:lnTo>
                    <a:lnTo>
                      <a:pt x="159" y="126"/>
                    </a:lnTo>
                    <a:lnTo>
                      <a:pt x="161" y="128"/>
                    </a:lnTo>
                    <a:lnTo>
                      <a:pt x="163" y="130"/>
                    </a:lnTo>
                    <a:lnTo>
                      <a:pt x="170" y="132"/>
                    </a:lnTo>
                    <a:lnTo>
                      <a:pt x="178" y="136"/>
                    </a:lnTo>
                    <a:lnTo>
                      <a:pt x="180" y="138"/>
                    </a:lnTo>
                    <a:lnTo>
                      <a:pt x="184" y="140"/>
                    </a:lnTo>
                    <a:lnTo>
                      <a:pt x="190" y="142"/>
                    </a:lnTo>
                    <a:lnTo>
                      <a:pt x="197" y="146"/>
                    </a:lnTo>
                    <a:lnTo>
                      <a:pt x="199" y="147"/>
                    </a:lnTo>
                    <a:lnTo>
                      <a:pt x="201" y="149"/>
                    </a:lnTo>
                    <a:lnTo>
                      <a:pt x="205" y="157"/>
                    </a:lnTo>
                    <a:lnTo>
                      <a:pt x="207" y="165"/>
                    </a:lnTo>
                    <a:lnTo>
                      <a:pt x="209" y="167"/>
                    </a:lnTo>
                    <a:lnTo>
                      <a:pt x="213" y="169"/>
                    </a:lnTo>
                    <a:lnTo>
                      <a:pt x="215" y="172"/>
                    </a:lnTo>
                    <a:lnTo>
                      <a:pt x="222" y="172"/>
                    </a:lnTo>
                    <a:lnTo>
                      <a:pt x="228" y="172"/>
                    </a:lnTo>
                    <a:lnTo>
                      <a:pt x="232" y="169"/>
                    </a:lnTo>
                    <a:lnTo>
                      <a:pt x="234" y="167"/>
                    </a:lnTo>
                    <a:lnTo>
                      <a:pt x="236" y="165"/>
                    </a:lnTo>
                    <a:lnTo>
                      <a:pt x="243" y="163"/>
                    </a:lnTo>
                    <a:lnTo>
                      <a:pt x="251" y="159"/>
                    </a:lnTo>
                    <a:lnTo>
                      <a:pt x="253" y="157"/>
                    </a:lnTo>
                    <a:lnTo>
                      <a:pt x="255" y="155"/>
                    </a:lnTo>
                    <a:lnTo>
                      <a:pt x="268" y="153"/>
                    </a:lnTo>
                    <a:lnTo>
                      <a:pt x="280" y="149"/>
                    </a:lnTo>
                    <a:lnTo>
                      <a:pt x="282" y="147"/>
                    </a:lnTo>
                    <a:lnTo>
                      <a:pt x="284" y="146"/>
                    </a:lnTo>
                    <a:lnTo>
                      <a:pt x="297" y="142"/>
                    </a:lnTo>
                    <a:lnTo>
                      <a:pt x="309" y="140"/>
                    </a:lnTo>
                    <a:lnTo>
                      <a:pt x="311" y="138"/>
                    </a:lnTo>
                    <a:lnTo>
                      <a:pt x="312" y="136"/>
                    </a:lnTo>
                    <a:lnTo>
                      <a:pt x="316" y="128"/>
                    </a:lnTo>
                    <a:lnTo>
                      <a:pt x="318" y="121"/>
                    </a:lnTo>
                    <a:lnTo>
                      <a:pt x="320" y="119"/>
                    </a:lnTo>
                    <a:lnTo>
                      <a:pt x="322" y="117"/>
                    </a:lnTo>
                    <a:lnTo>
                      <a:pt x="326" y="99"/>
                    </a:lnTo>
                    <a:lnTo>
                      <a:pt x="328" y="82"/>
                    </a:lnTo>
                    <a:lnTo>
                      <a:pt x="330" y="80"/>
                    </a:lnTo>
                    <a:lnTo>
                      <a:pt x="334" y="78"/>
                    </a:lnTo>
                    <a:lnTo>
                      <a:pt x="335" y="61"/>
                    </a:lnTo>
                    <a:lnTo>
                      <a:pt x="337" y="44"/>
                    </a:lnTo>
                    <a:lnTo>
                      <a:pt x="339" y="42"/>
                    </a:lnTo>
                    <a:lnTo>
                      <a:pt x="343" y="38"/>
                    </a:lnTo>
                    <a:lnTo>
                      <a:pt x="345" y="23"/>
                    </a:lnTo>
                    <a:lnTo>
                      <a:pt x="347" y="5"/>
                    </a:lnTo>
                    <a:lnTo>
                      <a:pt x="349" y="2"/>
                    </a:lnTo>
                    <a:lnTo>
                      <a:pt x="353" y="0"/>
                    </a:lnTo>
                    <a:lnTo>
                      <a:pt x="355" y="2"/>
                    </a:lnTo>
                    <a:lnTo>
                      <a:pt x="357" y="5"/>
                    </a:lnTo>
                    <a:lnTo>
                      <a:pt x="366" y="7"/>
                    </a:lnTo>
                    <a:lnTo>
                      <a:pt x="376" y="9"/>
                    </a:lnTo>
                    <a:lnTo>
                      <a:pt x="380" y="30"/>
                    </a:lnTo>
                    <a:lnTo>
                      <a:pt x="385" y="53"/>
                    </a:lnTo>
                    <a:lnTo>
                      <a:pt x="393" y="78"/>
                    </a:lnTo>
                    <a:lnTo>
                      <a:pt x="403" y="101"/>
                    </a:lnTo>
                    <a:lnTo>
                      <a:pt x="414" y="124"/>
                    </a:lnTo>
                    <a:lnTo>
                      <a:pt x="428" y="147"/>
                    </a:lnTo>
                    <a:lnTo>
                      <a:pt x="441" y="167"/>
                    </a:lnTo>
                    <a:lnTo>
                      <a:pt x="454" y="184"/>
                    </a:lnTo>
                    <a:lnTo>
                      <a:pt x="449" y="199"/>
                    </a:lnTo>
                    <a:lnTo>
                      <a:pt x="445" y="213"/>
                    </a:lnTo>
                    <a:lnTo>
                      <a:pt x="439" y="213"/>
                    </a:lnTo>
                    <a:lnTo>
                      <a:pt x="433" y="213"/>
                    </a:lnTo>
                    <a:lnTo>
                      <a:pt x="431" y="209"/>
                    </a:lnTo>
                    <a:lnTo>
                      <a:pt x="428" y="205"/>
                    </a:lnTo>
                    <a:lnTo>
                      <a:pt x="414" y="215"/>
                    </a:lnTo>
                    <a:lnTo>
                      <a:pt x="403" y="226"/>
                    </a:lnTo>
                    <a:lnTo>
                      <a:pt x="391" y="240"/>
                    </a:lnTo>
                    <a:lnTo>
                      <a:pt x="380" y="255"/>
                    </a:lnTo>
                    <a:lnTo>
                      <a:pt x="370" y="272"/>
                    </a:lnTo>
                    <a:lnTo>
                      <a:pt x="362" y="289"/>
                    </a:lnTo>
                    <a:lnTo>
                      <a:pt x="355" y="309"/>
                    </a:lnTo>
                    <a:lnTo>
                      <a:pt x="349" y="330"/>
                    </a:lnTo>
                    <a:lnTo>
                      <a:pt x="343" y="349"/>
                    </a:lnTo>
                    <a:lnTo>
                      <a:pt x="339" y="370"/>
                    </a:lnTo>
                    <a:lnTo>
                      <a:pt x="337" y="391"/>
                    </a:lnTo>
                    <a:lnTo>
                      <a:pt x="335" y="410"/>
                    </a:lnTo>
                    <a:lnTo>
                      <a:pt x="334" y="431"/>
                    </a:lnTo>
                    <a:lnTo>
                      <a:pt x="334" y="451"/>
                    </a:lnTo>
                    <a:lnTo>
                      <a:pt x="335" y="468"/>
                    </a:lnTo>
                    <a:lnTo>
                      <a:pt x="337" y="483"/>
                    </a:lnTo>
                    <a:lnTo>
                      <a:pt x="347" y="483"/>
                    </a:lnTo>
                    <a:lnTo>
                      <a:pt x="357" y="483"/>
                    </a:lnTo>
                    <a:lnTo>
                      <a:pt x="362" y="489"/>
                    </a:lnTo>
                    <a:lnTo>
                      <a:pt x="366" y="493"/>
                    </a:lnTo>
                    <a:lnTo>
                      <a:pt x="372" y="493"/>
                    </a:lnTo>
                    <a:lnTo>
                      <a:pt x="376" y="493"/>
                    </a:lnTo>
                    <a:lnTo>
                      <a:pt x="381" y="499"/>
                    </a:lnTo>
                    <a:lnTo>
                      <a:pt x="385" y="502"/>
                    </a:lnTo>
                    <a:lnTo>
                      <a:pt x="385" y="508"/>
                    </a:lnTo>
                    <a:lnTo>
                      <a:pt x="385" y="512"/>
                    </a:lnTo>
                    <a:lnTo>
                      <a:pt x="380" y="512"/>
                    </a:lnTo>
                    <a:lnTo>
                      <a:pt x="378" y="516"/>
                    </a:lnTo>
                    <a:lnTo>
                      <a:pt x="376" y="522"/>
                    </a:lnTo>
                    <a:lnTo>
                      <a:pt x="376" y="531"/>
                    </a:lnTo>
                    <a:lnTo>
                      <a:pt x="381" y="531"/>
                    </a:lnTo>
                    <a:lnTo>
                      <a:pt x="385" y="531"/>
                    </a:lnTo>
                    <a:lnTo>
                      <a:pt x="391" y="531"/>
                    </a:lnTo>
                    <a:lnTo>
                      <a:pt x="395" y="531"/>
                    </a:lnTo>
                    <a:lnTo>
                      <a:pt x="401" y="537"/>
                    </a:lnTo>
                    <a:lnTo>
                      <a:pt x="405" y="543"/>
                    </a:lnTo>
                    <a:lnTo>
                      <a:pt x="405" y="547"/>
                    </a:lnTo>
                    <a:lnTo>
                      <a:pt x="405" y="550"/>
                    </a:lnTo>
                    <a:lnTo>
                      <a:pt x="410" y="556"/>
                    </a:lnTo>
                    <a:lnTo>
                      <a:pt x="414" y="560"/>
                    </a:lnTo>
                    <a:lnTo>
                      <a:pt x="420" y="566"/>
                    </a:lnTo>
                    <a:lnTo>
                      <a:pt x="426" y="572"/>
                    </a:lnTo>
                    <a:lnTo>
                      <a:pt x="429" y="575"/>
                    </a:lnTo>
                    <a:lnTo>
                      <a:pt x="433" y="581"/>
                    </a:lnTo>
                    <a:lnTo>
                      <a:pt x="439" y="585"/>
                    </a:lnTo>
                    <a:lnTo>
                      <a:pt x="445" y="591"/>
                    </a:lnTo>
                    <a:lnTo>
                      <a:pt x="449" y="595"/>
                    </a:lnTo>
                    <a:lnTo>
                      <a:pt x="454" y="600"/>
                    </a:lnTo>
                    <a:lnTo>
                      <a:pt x="458" y="604"/>
                    </a:lnTo>
                    <a:lnTo>
                      <a:pt x="464" y="610"/>
                    </a:lnTo>
                    <a:lnTo>
                      <a:pt x="468" y="614"/>
                    </a:lnTo>
                    <a:lnTo>
                      <a:pt x="474" y="619"/>
                    </a:lnTo>
                    <a:lnTo>
                      <a:pt x="474" y="625"/>
                    </a:lnTo>
                    <a:lnTo>
                      <a:pt x="476" y="627"/>
                    </a:lnTo>
                    <a:lnTo>
                      <a:pt x="481" y="629"/>
                    </a:lnTo>
                    <a:lnTo>
                      <a:pt x="493" y="629"/>
                    </a:lnTo>
                    <a:lnTo>
                      <a:pt x="493" y="623"/>
                    </a:lnTo>
                    <a:lnTo>
                      <a:pt x="493" y="619"/>
                    </a:lnTo>
                    <a:lnTo>
                      <a:pt x="493" y="614"/>
                    </a:lnTo>
                    <a:lnTo>
                      <a:pt x="493" y="610"/>
                    </a:lnTo>
                    <a:lnTo>
                      <a:pt x="493" y="604"/>
                    </a:lnTo>
                    <a:lnTo>
                      <a:pt x="493" y="600"/>
                    </a:lnTo>
                    <a:lnTo>
                      <a:pt x="493" y="595"/>
                    </a:lnTo>
                    <a:lnTo>
                      <a:pt x="493" y="591"/>
                    </a:lnTo>
                    <a:lnTo>
                      <a:pt x="497" y="591"/>
                    </a:lnTo>
                    <a:lnTo>
                      <a:pt x="502" y="591"/>
                    </a:lnTo>
                    <a:lnTo>
                      <a:pt x="512" y="591"/>
                    </a:lnTo>
                    <a:lnTo>
                      <a:pt x="522" y="591"/>
                    </a:lnTo>
                    <a:lnTo>
                      <a:pt x="522" y="595"/>
                    </a:lnTo>
                    <a:lnTo>
                      <a:pt x="522" y="600"/>
                    </a:lnTo>
                    <a:lnTo>
                      <a:pt x="522" y="604"/>
                    </a:lnTo>
                    <a:lnTo>
                      <a:pt x="522" y="610"/>
                    </a:lnTo>
                    <a:lnTo>
                      <a:pt x="522" y="614"/>
                    </a:lnTo>
                    <a:lnTo>
                      <a:pt x="522" y="619"/>
                    </a:lnTo>
                    <a:lnTo>
                      <a:pt x="522" y="621"/>
                    </a:lnTo>
                    <a:lnTo>
                      <a:pt x="522" y="623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14" y="641"/>
                    </a:lnTo>
                    <a:lnTo>
                      <a:pt x="512" y="654"/>
                    </a:lnTo>
                    <a:lnTo>
                      <a:pt x="510" y="656"/>
                    </a:lnTo>
                    <a:lnTo>
                      <a:pt x="506" y="658"/>
                    </a:lnTo>
                    <a:lnTo>
                      <a:pt x="504" y="660"/>
                    </a:lnTo>
                    <a:lnTo>
                      <a:pt x="502" y="664"/>
                    </a:lnTo>
                    <a:lnTo>
                      <a:pt x="499" y="666"/>
                    </a:lnTo>
                    <a:lnTo>
                      <a:pt x="497" y="667"/>
                    </a:lnTo>
                    <a:lnTo>
                      <a:pt x="495" y="669"/>
                    </a:lnTo>
                    <a:lnTo>
                      <a:pt x="493" y="671"/>
                    </a:lnTo>
                    <a:lnTo>
                      <a:pt x="489" y="675"/>
                    </a:lnTo>
                    <a:lnTo>
                      <a:pt x="487" y="677"/>
                    </a:lnTo>
                    <a:lnTo>
                      <a:pt x="479" y="679"/>
                    </a:lnTo>
                    <a:lnTo>
                      <a:pt x="474" y="683"/>
                    </a:lnTo>
                    <a:lnTo>
                      <a:pt x="470" y="685"/>
                    </a:lnTo>
                    <a:lnTo>
                      <a:pt x="468" y="687"/>
                    </a:lnTo>
                    <a:lnTo>
                      <a:pt x="468" y="696"/>
                    </a:lnTo>
                    <a:lnTo>
                      <a:pt x="468" y="706"/>
                    </a:lnTo>
                    <a:lnTo>
                      <a:pt x="470" y="708"/>
                    </a:lnTo>
                    <a:lnTo>
                      <a:pt x="474" y="712"/>
                    </a:lnTo>
                    <a:lnTo>
                      <a:pt x="476" y="727"/>
                    </a:lnTo>
                    <a:lnTo>
                      <a:pt x="477" y="744"/>
                    </a:lnTo>
                    <a:lnTo>
                      <a:pt x="479" y="748"/>
                    </a:lnTo>
                    <a:lnTo>
                      <a:pt x="483" y="750"/>
                    </a:lnTo>
                    <a:lnTo>
                      <a:pt x="485" y="752"/>
                    </a:lnTo>
                    <a:lnTo>
                      <a:pt x="487" y="754"/>
                    </a:lnTo>
                    <a:lnTo>
                      <a:pt x="489" y="756"/>
                    </a:lnTo>
                    <a:lnTo>
                      <a:pt x="493" y="760"/>
                    </a:lnTo>
                    <a:lnTo>
                      <a:pt x="493" y="779"/>
                    </a:lnTo>
                    <a:lnTo>
                      <a:pt x="493" y="798"/>
                    </a:lnTo>
                    <a:lnTo>
                      <a:pt x="489" y="800"/>
                    </a:lnTo>
                    <a:lnTo>
                      <a:pt x="487" y="804"/>
                    </a:lnTo>
                    <a:lnTo>
                      <a:pt x="485" y="808"/>
                    </a:lnTo>
                    <a:lnTo>
                      <a:pt x="483" y="817"/>
                    </a:lnTo>
                    <a:lnTo>
                      <a:pt x="485" y="827"/>
                    </a:lnTo>
                    <a:lnTo>
                      <a:pt x="487" y="832"/>
                    </a:lnTo>
                    <a:lnTo>
                      <a:pt x="489" y="834"/>
                    </a:lnTo>
                    <a:lnTo>
                      <a:pt x="493" y="836"/>
                    </a:lnTo>
                    <a:lnTo>
                      <a:pt x="495" y="859"/>
                    </a:lnTo>
                    <a:lnTo>
                      <a:pt x="497" y="880"/>
                    </a:lnTo>
                    <a:lnTo>
                      <a:pt x="499" y="882"/>
                    </a:lnTo>
                    <a:lnTo>
                      <a:pt x="502" y="886"/>
                    </a:lnTo>
                    <a:lnTo>
                      <a:pt x="502" y="894"/>
                    </a:lnTo>
                    <a:lnTo>
                      <a:pt x="502" y="903"/>
                    </a:lnTo>
                    <a:lnTo>
                      <a:pt x="499" y="907"/>
                    </a:lnTo>
                    <a:lnTo>
                      <a:pt x="497" y="909"/>
                    </a:lnTo>
                    <a:lnTo>
                      <a:pt x="495" y="921"/>
                    </a:lnTo>
                    <a:lnTo>
                      <a:pt x="493" y="934"/>
                    </a:lnTo>
                    <a:lnTo>
                      <a:pt x="489" y="936"/>
                    </a:lnTo>
                    <a:lnTo>
                      <a:pt x="487" y="938"/>
                    </a:lnTo>
                    <a:lnTo>
                      <a:pt x="485" y="940"/>
                    </a:lnTo>
                    <a:lnTo>
                      <a:pt x="483" y="944"/>
                    </a:lnTo>
                    <a:lnTo>
                      <a:pt x="479" y="946"/>
                    </a:lnTo>
                    <a:lnTo>
                      <a:pt x="477" y="948"/>
                    </a:lnTo>
                    <a:lnTo>
                      <a:pt x="476" y="948"/>
                    </a:lnTo>
                    <a:lnTo>
                      <a:pt x="474" y="948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6" name="Freeform 90"/>
              <p:cNvSpPr>
                <a:spLocks/>
              </p:cNvSpPr>
              <p:nvPr/>
            </p:nvSpPr>
            <p:spPr bwMode="auto">
              <a:xfrm>
                <a:off x="7176799" y="1285860"/>
                <a:ext cx="1029108" cy="1278035"/>
              </a:xfrm>
              <a:custGeom>
                <a:avLst/>
                <a:gdLst>
                  <a:gd name="T0" fmla="*/ 2147483647 w 783"/>
                  <a:gd name="T1" fmla="*/ 2147483647 h 1015"/>
                  <a:gd name="T2" fmla="*/ 2147483647 w 783"/>
                  <a:gd name="T3" fmla="*/ 2147483647 h 1015"/>
                  <a:gd name="T4" fmla="*/ 2147483647 w 783"/>
                  <a:gd name="T5" fmla="*/ 2147483647 h 1015"/>
                  <a:gd name="T6" fmla="*/ 2147483647 w 783"/>
                  <a:gd name="T7" fmla="*/ 2147483647 h 1015"/>
                  <a:gd name="T8" fmla="*/ 2147483647 w 783"/>
                  <a:gd name="T9" fmla="*/ 2147483647 h 1015"/>
                  <a:gd name="T10" fmla="*/ 2147483647 w 783"/>
                  <a:gd name="T11" fmla="*/ 2147483647 h 1015"/>
                  <a:gd name="T12" fmla="*/ 2147483647 w 783"/>
                  <a:gd name="T13" fmla="*/ 2147483647 h 1015"/>
                  <a:gd name="T14" fmla="*/ 2147483647 w 783"/>
                  <a:gd name="T15" fmla="*/ 2147483647 h 1015"/>
                  <a:gd name="T16" fmla="*/ 2147483647 w 783"/>
                  <a:gd name="T17" fmla="*/ 2147483647 h 1015"/>
                  <a:gd name="T18" fmla="*/ 2147483647 w 783"/>
                  <a:gd name="T19" fmla="*/ 2147483647 h 1015"/>
                  <a:gd name="T20" fmla="*/ 2147483647 w 783"/>
                  <a:gd name="T21" fmla="*/ 2147483647 h 1015"/>
                  <a:gd name="T22" fmla="*/ 2147483647 w 783"/>
                  <a:gd name="T23" fmla="*/ 2147483647 h 1015"/>
                  <a:gd name="T24" fmla="*/ 2147483647 w 783"/>
                  <a:gd name="T25" fmla="*/ 2147483647 h 1015"/>
                  <a:gd name="T26" fmla="*/ 2147483647 w 783"/>
                  <a:gd name="T27" fmla="*/ 2147483647 h 1015"/>
                  <a:gd name="T28" fmla="*/ 2147483647 w 783"/>
                  <a:gd name="T29" fmla="*/ 2147483647 h 1015"/>
                  <a:gd name="T30" fmla="*/ 2147483647 w 783"/>
                  <a:gd name="T31" fmla="*/ 2147483647 h 1015"/>
                  <a:gd name="T32" fmla="*/ 2147483647 w 783"/>
                  <a:gd name="T33" fmla="*/ 2147483647 h 1015"/>
                  <a:gd name="T34" fmla="*/ 2147483647 w 783"/>
                  <a:gd name="T35" fmla="*/ 2147483647 h 1015"/>
                  <a:gd name="T36" fmla="*/ 2147483647 w 783"/>
                  <a:gd name="T37" fmla="*/ 2147483647 h 1015"/>
                  <a:gd name="T38" fmla="*/ 2147483647 w 783"/>
                  <a:gd name="T39" fmla="*/ 2147483647 h 1015"/>
                  <a:gd name="T40" fmla="*/ 2147483647 w 783"/>
                  <a:gd name="T41" fmla="*/ 2147483647 h 1015"/>
                  <a:gd name="T42" fmla="*/ 2147483647 w 783"/>
                  <a:gd name="T43" fmla="*/ 2147483647 h 1015"/>
                  <a:gd name="T44" fmla="*/ 2147483647 w 783"/>
                  <a:gd name="T45" fmla="*/ 2147483647 h 1015"/>
                  <a:gd name="T46" fmla="*/ 2147483647 w 783"/>
                  <a:gd name="T47" fmla="*/ 2147483647 h 1015"/>
                  <a:gd name="T48" fmla="*/ 2147483647 w 783"/>
                  <a:gd name="T49" fmla="*/ 2147483647 h 1015"/>
                  <a:gd name="T50" fmla="*/ 2147483647 w 783"/>
                  <a:gd name="T51" fmla="*/ 2147483647 h 1015"/>
                  <a:gd name="T52" fmla="*/ 2147483647 w 783"/>
                  <a:gd name="T53" fmla="*/ 2147483647 h 1015"/>
                  <a:gd name="T54" fmla="*/ 2147483647 w 783"/>
                  <a:gd name="T55" fmla="*/ 2147483647 h 1015"/>
                  <a:gd name="T56" fmla="*/ 2147483647 w 783"/>
                  <a:gd name="T57" fmla="*/ 2147483647 h 1015"/>
                  <a:gd name="T58" fmla="*/ 2147483647 w 783"/>
                  <a:gd name="T59" fmla="*/ 2147483647 h 1015"/>
                  <a:gd name="T60" fmla="*/ 2147483647 w 783"/>
                  <a:gd name="T61" fmla="*/ 2147483647 h 1015"/>
                  <a:gd name="T62" fmla="*/ 2147483647 w 783"/>
                  <a:gd name="T63" fmla="*/ 2147483647 h 1015"/>
                  <a:gd name="T64" fmla="*/ 2147483647 w 783"/>
                  <a:gd name="T65" fmla="*/ 2147483647 h 1015"/>
                  <a:gd name="T66" fmla="*/ 2147483647 w 783"/>
                  <a:gd name="T67" fmla="*/ 2147483647 h 1015"/>
                  <a:gd name="T68" fmla="*/ 2147483647 w 783"/>
                  <a:gd name="T69" fmla="*/ 2147483647 h 1015"/>
                  <a:gd name="T70" fmla="*/ 2147483647 w 783"/>
                  <a:gd name="T71" fmla="*/ 2147483647 h 1015"/>
                  <a:gd name="T72" fmla="*/ 2147483647 w 783"/>
                  <a:gd name="T73" fmla="*/ 2147483647 h 1015"/>
                  <a:gd name="T74" fmla="*/ 2147483647 w 783"/>
                  <a:gd name="T75" fmla="*/ 2147483647 h 1015"/>
                  <a:gd name="T76" fmla="*/ 2147483647 w 783"/>
                  <a:gd name="T77" fmla="*/ 2147483647 h 1015"/>
                  <a:gd name="T78" fmla="*/ 2147483647 w 783"/>
                  <a:gd name="T79" fmla="*/ 2147483647 h 1015"/>
                  <a:gd name="T80" fmla="*/ 2147483647 w 783"/>
                  <a:gd name="T81" fmla="*/ 2147483647 h 1015"/>
                  <a:gd name="T82" fmla="*/ 2147483647 w 783"/>
                  <a:gd name="T83" fmla="*/ 2147483647 h 1015"/>
                  <a:gd name="T84" fmla="*/ 2147483647 w 783"/>
                  <a:gd name="T85" fmla="*/ 2147483647 h 1015"/>
                  <a:gd name="T86" fmla="*/ 2147483647 w 783"/>
                  <a:gd name="T87" fmla="*/ 2147483647 h 1015"/>
                  <a:gd name="T88" fmla="*/ 2147483647 w 783"/>
                  <a:gd name="T89" fmla="*/ 2147483647 h 1015"/>
                  <a:gd name="T90" fmla="*/ 2147483647 w 783"/>
                  <a:gd name="T91" fmla="*/ 2147483647 h 1015"/>
                  <a:gd name="T92" fmla="*/ 2147483647 w 783"/>
                  <a:gd name="T93" fmla="*/ 2147483647 h 1015"/>
                  <a:gd name="T94" fmla="*/ 2147483647 w 783"/>
                  <a:gd name="T95" fmla="*/ 2147483647 h 1015"/>
                  <a:gd name="T96" fmla="*/ 2147483647 w 783"/>
                  <a:gd name="T97" fmla="*/ 2147483647 h 1015"/>
                  <a:gd name="T98" fmla="*/ 2147483647 w 783"/>
                  <a:gd name="T99" fmla="*/ 2147483647 h 1015"/>
                  <a:gd name="T100" fmla="*/ 2147483647 w 783"/>
                  <a:gd name="T101" fmla="*/ 2147483647 h 1015"/>
                  <a:gd name="T102" fmla="*/ 2147483647 w 783"/>
                  <a:gd name="T103" fmla="*/ 2147483647 h 1015"/>
                  <a:gd name="T104" fmla="*/ 2147483647 w 783"/>
                  <a:gd name="T105" fmla="*/ 2147483647 h 1015"/>
                  <a:gd name="T106" fmla="*/ 2147483647 w 783"/>
                  <a:gd name="T107" fmla="*/ 2147483647 h 1015"/>
                  <a:gd name="T108" fmla="*/ 2147483647 w 783"/>
                  <a:gd name="T109" fmla="*/ 2147483647 h 1015"/>
                  <a:gd name="T110" fmla="*/ 2147483647 w 783"/>
                  <a:gd name="T111" fmla="*/ 2147483647 h 1015"/>
                  <a:gd name="T112" fmla="*/ 2147483647 w 783"/>
                  <a:gd name="T113" fmla="*/ 2147483647 h 1015"/>
                  <a:gd name="T114" fmla="*/ 2147483647 w 783"/>
                  <a:gd name="T115" fmla="*/ 2147483647 h 1015"/>
                  <a:gd name="T116" fmla="*/ 2147483647 w 783"/>
                  <a:gd name="T117" fmla="*/ 2147483647 h 1015"/>
                  <a:gd name="T118" fmla="*/ 2147483647 w 783"/>
                  <a:gd name="T119" fmla="*/ 2147483647 h 10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3"/>
                  <a:gd name="T181" fmla="*/ 0 h 1015"/>
                  <a:gd name="T182" fmla="*/ 783 w 783"/>
                  <a:gd name="T183" fmla="*/ 1015 h 10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3" h="1015">
                    <a:moveTo>
                      <a:pt x="209" y="1015"/>
                    </a:moveTo>
                    <a:lnTo>
                      <a:pt x="206" y="1011"/>
                    </a:lnTo>
                    <a:lnTo>
                      <a:pt x="204" y="1009"/>
                    </a:lnTo>
                    <a:lnTo>
                      <a:pt x="202" y="1007"/>
                    </a:lnTo>
                    <a:lnTo>
                      <a:pt x="198" y="1005"/>
                    </a:lnTo>
                    <a:lnTo>
                      <a:pt x="196" y="1001"/>
                    </a:lnTo>
                    <a:lnTo>
                      <a:pt x="194" y="999"/>
                    </a:lnTo>
                    <a:lnTo>
                      <a:pt x="184" y="999"/>
                    </a:lnTo>
                    <a:lnTo>
                      <a:pt x="175" y="999"/>
                    </a:lnTo>
                    <a:lnTo>
                      <a:pt x="173" y="1001"/>
                    </a:lnTo>
                    <a:lnTo>
                      <a:pt x="169" y="1005"/>
                    </a:lnTo>
                    <a:lnTo>
                      <a:pt x="167" y="1001"/>
                    </a:lnTo>
                    <a:lnTo>
                      <a:pt x="165" y="999"/>
                    </a:lnTo>
                    <a:lnTo>
                      <a:pt x="161" y="997"/>
                    </a:lnTo>
                    <a:lnTo>
                      <a:pt x="160" y="995"/>
                    </a:lnTo>
                    <a:lnTo>
                      <a:pt x="158" y="992"/>
                    </a:lnTo>
                    <a:lnTo>
                      <a:pt x="156" y="990"/>
                    </a:lnTo>
                    <a:lnTo>
                      <a:pt x="156" y="982"/>
                    </a:lnTo>
                    <a:lnTo>
                      <a:pt x="156" y="974"/>
                    </a:lnTo>
                    <a:lnTo>
                      <a:pt x="148" y="974"/>
                    </a:lnTo>
                    <a:lnTo>
                      <a:pt x="140" y="974"/>
                    </a:lnTo>
                    <a:lnTo>
                      <a:pt x="138" y="972"/>
                    </a:lnTo>
                    <a:lnTo>
                      <a:pt x="137" y="970"/>
                    </a:lnTo>
                    <a:lnTo>
                      <a:pt x="121" y="968"/>
                    </a:lnTo>
                    <a:lnTo>
                      <a:pt x="108" y="968"/>
                    </a:lnTo>
                    <a:lnTo>
                      <a:pt x="92" y="967"/>
                    </a:lnTo>
                    <a:lnTo>
                      <a:pt x="77" y="967"/>
                    </a:lnTo>
                    <a:lnTo>
                      <a:pt x="75" y="955"/>
                    </a:lnTo>
                    <a:lnTo>
                      <a:pt x="73" y="945"/>
                    </a:lnTo>
                    <a:lnTo>
                      <a:pt x="71" y="944"/>
                    </a:lnTo>
                    <a:lnTo>
                      <a:pt x="67" y="942"/>
                    </a:lnTo>
                    <a:lnTo>
                      <a:pt x="66" y="940"/>
                    </a:lnTo>
                    <a:lnTo>
                      <a:pt x="64" y="936"/>
                    </a:lnTo>
                    <a:lnTo>
                      <a:pt x="62" y="934"/>
                    </a:lnTo>
                    <a:lnTo>
                      <a:pt x="58" y="932"/>
                    </a:lnTo>
                    <a:lnTo>
                      <a:pt x="56" y="930"/>
                    </a:lnTo>
                    <a:lnTo>
                      <a:pt x="54" y="926"/>
                    </a:lnTo>
                    <a:lnTo>
                      <a:pt x="52" y="924"/>
                    </a:lnTo>
                    <a:lnTo>
                      <a:pt x="48" y="922"/>
                    </a:lnTo>
                    <a:lnTo>
                      <a:pt x="48" y="917"/>
                    </a:lnTo>
                    <a:lnTo>
                      <a:pt x="48" y="913"/>
                    </a:lnTo>
                    <a:lnTo>
                      <a:pt x="52" y="909"/>
                    </a:lnTo>
                    <a:lnTo>
                      <a:pt x="54" y="907"/>
                    </a:lnTo>
                    <a:lnTo>
                      <a:pt x="56" y="899"/>
                    </a:lnTo>
                    <a:lnTo>
                      <a:pt x="58" y="894"/>
                    </a:lnTo>
                    <a:lnTo>
                      <a:pt x="62" y="890"/>
                    </a:lnTo>
                    <a:lnTo>
                      <a:pt x="64" y="888"/>
                    </a:lnTo>
                    <a:lnTo>
                      <a:pt x="66" y="880"/>
                    </a:lnTo>
                    <a:lnTo>
                      <a:pt x="67" y="874"/>
                    </a:lnTo>
                    <a:lnTo>
                      <a:pt x="71" y="871"/>
                    </a:lnTo>
                    <a:lnTo>
                      <a:pt x="73" y="869"/>
                    </a:lnTo>
                    <a:lnTo>
                      <a:pt x="75" y="851"/>
                    </a:lnTo>
                    <a:lnTo>
                      <a:pt x="77" y="834"/>
                    </a:lnTo>
                    <a:lnTo>
                      <a:pt x="81" y="832"/>
                    </a:lnTo>
                    <a:lnTo>
                      <a:pt x="83" y="830"/>
                    </a:lnTo>
                    <a:lnTo>
                      <a:pt x="85" y="825"/>
                    </a:lnTo>
                    <a:lnTo>
                      <a:pt x="87" y="811"/>
                    </a:lnTo>
                    <a:lnTo>
                      <a:pt x="85" y="798"/>
                    </a:lnTo>
                    <a:lnTo>
                      <a:pt x="83" y="792"/>
                    </a:lnTo>
                    <a:lnTo>
                      <a:pt x="81" y="788"/>
                    </a:lnTo>
                    <a:lnTo>
                      <a:pt x="77" y="786"/>
                    </a:lnTo>
                    <a:lnTo>
                      <a:pt x="75" y="779"/>
                    </a:lnTo>
                    <a:lnTo>
                      <a:pt x="73" y="773"/>
                    </a:lnTo>
                    <a:lnTo>
                      <a:pt x="71" y="769"/>
                    </a:lnTo>
                    <a:lnTo>
                      <a:pt x="67" y="767"/>
                    </a:lnTo>
                    <a:lnTo>
                      <a:pt x="60" y="765"/>
                    </a:lnTo>
                    <a:lnTo>
                      <a:pt x="54" y="763"/>
                    </a:lnTo>
                    <a:lnTo>
                      <a:pt x="52" y="759"/>
                    </a:lnTo>
                    <a:lnTo>
                      <a:pt x="48" y="757"/>
                    </a:lnTo>
                    <a:lnTo>
                      <a:pt x="37" y="755"/>
                    </a:lnTo>
                    <a:lnTo>
                      <a:pt x="25" y="754"/>
                    </a:lnTo>
                    <a:lnTo>
                      <a:pt x="21" y="750"/>
                    </a:lnTo>
                    <a:lnTo>
                      <a:pt x="19" y="748"/>
                    </a:lnTo>
                    <a:lnTo>
                      <a:pt x="10" y="746"/>
                    </a:lnTo>
                    <a:lnTo>
                      <a:pt x="0" y="742"/>
                    </a:lnTo>
                    <a:lnTo>
                      <a:pt x="0" y="732"/>
                    </a:lnTo>
                    <a:lnTo>
                      <a:pt x="0" y="725"/>
                    </a:lnTo>
                    <a:lnTo>
                      <a:pt x="6" y="725"/>
                    </a:lnTo>
                    <a:lnTo>
                      <a:pt x="10" y="725"/>
                    </a:lnTo>
                    <a:lnTo>
                      <a:pt x="10" y="719"/>
                    </a:lnTo>
                    <a:lnTo>
                      <a:pt x="10" y="713"/>
                    </a:lnTo>
                    <a:lnTo>
                      <a:pt x="10" y="709"/>
                    </a:lnTo>
                    <a:lnTo>
                      <a:pt x="10" y="704"/>
                    </a:lnTo>
                    <a:lnTo>
                      <a:pt x="14" y="704"/>
                    </a:lnTo>
                    <a:lnTo>
                      <a:pt x="19" y="704"/>
                    </a:lnTo>
                    <a:lnTo>
                      <a:pt x="25" y="700"/>
                    </a:lnTo>
                    <a:lnTo>
                      <a:pt x="29" y="694"/>
                    </a:lnTo>
                    <a:lnTo>
                      <a:pt x="35" y="694"/>
                    </a:lnTo>
                    <a:lnTo>
                      <a:pt x="39" y="694"/>
                    </a:lnTo>
                    <a:lnTo>
                      <a:pt x="44" y="690"/>
                    </a:lnTo>
                    <a:lnTo>
                      <a:pt x="48" y="685"/>
                    </a:lnTo>
                    <a:lnTo>
                      <a:pt x="48" y="675"/>
                    </a:lnTo>
                    <a:lnTo>
                      <a:pt x="48" y="665"/>
                    </a:lnTo>
                    <a:lnTo>
                      <a:pt x="54" y="661"/>
                    </a:lnTo>
                    <a:lnTo>
                      <a:pt x="58" y="656"/>
                    </a:lnTo>
                    <a:lnTo>
                      <a:pt x="64" y="652"/>
                    </a:lnTo>
                    <a:lnTo>
                      <a:pt x="67" y="646"/>
                    </a:lnTo>
                    <a:lnTo>
                      <a:pt x="67" y="633"/>
                    </a:lnTo>
                    <a:lnTo>
                      <a:pt x="67" y="617"/>
                    </a:lnTo>
                    <a:lnTo>
                      <a:pt x="67" y="602"/>
                    </a:lnTo>
                    <a:lnTo>
                      <a:pt x="67" y="589"/>
                    </a:lnTo>
                    <a:lnTo>
                      <a:pt x="67" y="583"/>
                    </a:lnTo>
                    <a:lnTo>
                      <a:pt x="67" y="579"/>
                    </a:lnTo>
                    <a:lnTo>
                      <a:pt x="73" y="579"/>
                    </a:lnTo>
                    <a:lnTo>
                      <a:pt x="77" y="579"/>
                    </a:lnTo>
                    <a:lnTo>
                      <a:pt x="83" y="583"/>
                    </a:lnTo>
                    <a:lnTo>
                      <a:pt x="89" y="589"/>
                    </a:lnTo>
                    <a:lnTo>
                      <a:pt x="92" y="589"/>
                    </a:lnTo>
                    <a:lnTo>
                      <a:pt x="98" y="589"/>
                    </a:lnTo>
                    <a:lnTo>
                      <a:pt x="108" y="592"/>
                    </a:lnTo>
                    <a:lnTo>
                      <a:pt x="117" y="598"/>
                    </a:lnTo>
                    <a:lnTo>
                      <a:pt x="121" y="589"/>
                    </a:lnTo>
                    <a:lnTo>
                      <a:pt x="127" y="579"/>
                    </a:lnTo>
                    <a:lnTo>
                      <a:pt x="131" y="579"/>
                    </a:lnTo>
                    <a:lnTo>
                      <a:pt x="137" y="579"/>
                    </a:lnTo>
                    <a:lnTo>
                      <a:pt x="140" y="579"/>
                    </a:lnTo>
                    <a:lnTo>
                      <a:pt x="146" y="579"/>
                    </a:lnTo>
                    <a:lnTo>
                      <a:pt x="156" y="579"/>
                    </a:lnTo>
                    <a:lnTo>
                      <a:pt x="165" y="579"/>
                    </a:lnTo>
                    <a:lnTo>
                      <a:pt x="169" y="573"/>
                    </a:lnTo>
                    <a:lnTo>
                      <a:pt x="175" y="569"/>
                    </a:lnTo>
                    <a:lnTo>
                      <a:pt x="175" y="564"/>
                    </a:lnTo>
                    <a:lnTo>
                      <a:pt x="175" y="560"/>
                    </a:lnTo>
                    <a:lnTo>
                      <a:pt x="181" y="558"/>
                    </a:lnTo>
                    <a:lnTo>
                      <a:pt x="183" y="556"/>
                    </a:lnTo>
                    <a:lnTo>
                      <a:pt x="184" y="550"/>
                    </a:lnTo>
                    <a:lnTo>
                      <a:pt x="184" y="541"/>
                    </a:lnTo>
                    <a:lnTo>
                      <a:pt x="179" y="541"/>
                    </a:lnTo>
                    <a:lnTo>
                      <a:pt x="175" y="541"/>
                    </a:lnTo>
                    <a:lnTo>
                      <a:pt x="175" y="535"/>
                    </a:lnTo>
                    <a:lnTo>
                      <a:pt x="175" y="531"/>
                    </a:lnTo>
                    <a:lnTo>
                      <a:pt x="179" y="531"/>
                    </a:lnTo>
                    <a:lnTo>
                      <a:pt x="184" y="531"/>
                    </a:lnTo>
                    <a:lnTo>
                      <a:pt x="184" y="516"/>
                    </a:lnTo>
                    <a:lnTo>
                      <a:pt x="184" y="502"/>
                    </a:lnTo>
                    <a:lnTo>
                      <a:pt x="146" y="498"/>
                    </a:lnTo>
                    <a:lnTo>
                      <a:pt x="125" y="498"/>
                    </a:lnTo>
                    <a:lnTo>
                      <a:pt x="119" y="498"/>
                    </a:lnTo>
                    <a:lnTo>
                      <a:pt x="117" y="498"/>
                    </a:lnTo>
                    <a:lnTo>
                      <a:pt x="117" y="500"/>
                    </a:lnTo>
                    <a:lnTo>
                      <a:pt x="117" y="502"/>
                    </a:lnTo>
                    <a:lnTo>
                      <a:pt x="102" y="502"/>
                    </a:lnTo>
                    <a:lnTo>
                      <a:pt x="89" y="502"/>
                    </a:lnTo>
                    <a:lnTo>
                      <a:pt x="89" y="496"/>
                    </a:lnTo>
                    <a:lnTo>
                      <a:pt x="89" y="493"/>
                    </a:lnTo>
                    <a:lnTo>
                      <a:pt x="92" y="477"/>
                    </a:lnTo>
                    <a:lnTo>
                      <a:pt x="98" y="464"/>
                    </a:lnTo>
                    <a:lnTo>
                      <a:pt x="102" y="464"/>
                    </a:lnTo>
                    <a:lnTo>
                      <a:pt x="106" y="464"/>
                    </a:lnTo>
                    <a:lnTo>
                      <a:pt x="106" y="458"/>
                    </a:lnTo>
                    <a:lnTo>
                      <a:pt x="106" y="452"/>
                    </a:lnTo>
                    <a:lnTo>
                      <a:pt x="112" y="448"/>
                    </a:lnTo>
                    <a:lnTo>
                      <a:pt x="117" y="443"/>
                    </a:lnTo>
                    <a:lnTo>
                      <a:pt x="117" y="439"/>
                    </a:lnTo>
                    <a:lnTo>
                      <a:pt x="117" y="433"/>
                    </a:lnTo>
                    <a:lnTo>
                      <a:pt x="121" y="433"/>
                    </a:lnTo>
                    <a:lnTo>
                      <a:pt x="127" y="433"/>
                    </a:lnTo>
                    <a:lnTo>
                      <a:pt x="127" y="424"/>
                    </a:lnTo>
                    <a:lnTo>
                      <a:pt x="127" y="414"/>
                    </a:lnTo>
                    <a:lnTo>
                      <a:pt x="131" y="414"/>
                    </a:lnTo>
                    <a:lnTo>
                      <a:pt x="137" y="414"/>
                    </a:lnTo>
                    <a:lnTo>
                      <a:pt x="137" y="410"/>
                    </a:lnTo>
                    <a:lnTo>
                      <a:pt x="137" y="404"/>
                    </a:lnTo>
                    <a:lnTo>
                      <a:pt x="140" y="401"/>
                    </a:lnTo>
                    <a:lnTo>
                      <a:pt x="146" y="395"/>
                    </a:lnTo>
                    <a:lnTo>
                      <a:pt x="150" y="389"/>
                    </a:lnTo>
                    <a:lnTo>
                      <a:pt x="156" y="385"/>
                    </a:lnTo>
                    <a:lnTo>
                      <a:pt x="156" y="379"/>
                    </a:lnTo>
                    <a:lnTo>
                      <a:pt x="156" y="376"/>
                    </a:lnTo>
                    <a:lnTo>
                      <a:pt x="160" y="376"/>
                    </a:lnTo>
                    <a:lnTo>
                      <a:pt x="165" y="376"/>
                    </a:lnTo>
                    <a:lnTo>
                      <a:pt x="165" y="370"/>
                    </a:lnTo>
                    <a:lnTo>
                      <a:pt x="165" y="366"/>
                    </a:lnTo>
                    <a:lnTo>
                      <a:pt x="165" y="360"/>
                    </a:lnTo>
                    <a:lnTo>
                      <a:pt x="165" y="356"/>
                    </a:lnTo>
                    <a:lnTo>
                      <a:pt x="169" y="351"/>
                    </a:lnTo>
                    <a:lnTo>
                      <a:pt x="175" y="347"/>
                    </a:lnTo>
                    <a:lnTo>
                      <a:pt x="179" y="341"/>
                    </a:lnTo>
                    <a:lnTo>
                      <a:pt x="184" y="337"/>
                    </a:lnTo>
                    <a:lnTo>
                      <a:pt x="184" y="328"/>
                    </a:lnTo>
                    <a:lnTo>
                      <a:pt x="184" y="318"/>
                    </a:lnTo>
                    <a:lnTo>
                      <a:pt x="188" y="318"/>
                    </a:lnTo>
                    <a:lnTo>
                      <a:pt x="194" y="318"/>
                    </a:lnTo>
                    <a:lnTo>
                      <a:pt x="198" y="320"/>
                    </a:lnTo>
                    <a:lnTo>
                      <a:pt x="204" y="322"/>
                    </a:lnTo>
                    <a:lnTo>
                      <a:pt x="206" y="320"/>
                    </a:lnTo>
                    <a:lnTo>
                      <a:pt x="209" y="318"/>
                    </a:lnTo>
                    <a:lnTo>
                      <a:pt x="206" y="312"/>
                    </a:lnTo>
                    <a:lnTo>
                      <a:pt x="204" y="308"/>
                    </a:lnTo>
                    <a:lnTo>
                      <a:pt x="204" y="303"/>
                    </a:lnTo>
                    <a:lnTo>
                      <a:pt x="204" y="299"/>
                    </a:lnTo>
                    <a:lnTo>
                      <a:pt x="208" y="299"/>
                    </a:lnTo>
                    <a:lnTo>
                      <a:pt x="213" y="299"/>
                    </a:lnTo>
                    <a:lnTo>
                      <a:pt x="217" y="293"/>
                    </a:lnTo>
                    <a:lnTo>
                      <a:pt x="223" y="289"/>
                    </a:lnTo>
                    <a:lnTo>
                      <a:pt x="229" y="283"/>
                    </a:lnTo>
                    <a:lnTo>
                      <a:pt x="232" y="280"/>
                    </a:lnTo>
                    <a:lnTo>
                      <a:pt x="236" y="280"/>
                    </a:lnTo>
                    <a:lnTo>
                      <a:pt x="242" y="280"/>
                    </a:lnTo>
                    <a:lnTo>
                      <a:pt x="246" y="274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52" y="260"/>
                    </a:lnTo>
                    <a:lnTo>
                      <a:pt x="257" y="260"/>
                    </a:lnTo>
                    <a:lnTo>
                      <a:pt x="261" y="260"/>
                    </a:lnTo>
                    <a:lnTo>
                      <a:pt x="267" y="255"/>
                    </a:lnTo>
                    <a:lnTo>
                      <a:pt x="271" y="249"/>
                    </a:lnTo>
                    <a:lnTo>
                      <a:pt x="277" y="245"/>
                    </a:lnTo>
                    <a:lnTo>
                      <a:pt x="280" y="239"/>
                    </a:lnTo>
                    <a:lnTo>
                      <a:pt x="280" y="236"/>
                    </a:lnTo>
                    <a:lnTo>
                      <a:pt x="280" y="232"/>
                    </a:lnTo>
                    <a:lnTo>
                      <a:pt x="286" y="232"/>
                    </a:lnTo>
                    <a:lnTo>
                      <a:pt x="290" y="232"/>
                    </a:lnTo>
                    <a:lnTo>
                      <a:pt x="296" y="232"/>
                    </a:lnTo>
                    <a:lnTo>
                      <a:pt x="300" y="232"/>
                    </a:lnTo>
                    <a:lnTo>
                      <a:pt x="305" y="232"/>
                    </a:lnTo>
                    <a:lnTo>
                      <a:pt x="309" y="232"/>
                    </a:lnTo>
                    <a:lnTo>
                      <a:pt x="315" y="226"/>
                    </a:lnTo>
                    <a:lnTo>
                      <a:pt x="321" y="220"/>
                    </a:lnTo>
                    <a:lnTo>
                      <a:pt x="325" y="220"/>
                    </a:lnTo>
                    <a:lnTo>
                      <a:pt x="330" y="220"/>
                    </a:lnTo>
                    <a:lnTo>
                      <a:pt x="330" y="216"/>
                    </a:lnTo>
                    <a:lnTo>
                      <a:pt x="330" y="211"/>
                    </a:lnTo>
                    <a:lnTo>
                      <a:pt x="334" y="211"/>
                    </a:lnTo>
                    <a:lnTo>
                      <a:pt x="338" y="211"/>
                    </a:lnTo>
                    <a:lnTo>
                      <a:pt x="344" y="207"/>
                    </a:lnTo>
                    <a:lnTo>
                      <a:pt x="349" y="201"/>
                    </a:lnTo>
                    <a:lnTo>
                      <a:pt x="353" y="201"/>
                    </a:lnTo>
                    <a:lnTo>
                      <a:pt x="359" y="201"/>
                    </a:lnTo>
                    <a:lnTo>
                      <a:pt x="363" y="197"/>
                    </a:lnTo>
                    <a:lnTo>
                      <a:pt x="369" y="191"/>
                    </a:lnTo>
                    <a:lnTo>
                      <a:pt x="369" y="188"/>
                    </a:lnTo>
                    <a:lnTo>
                      <a:pt x="369" y="182"/>
                    </a:lnTo>
                    <a:lnTo>
                      <a:pt x="373" y="182"/>
                    </a:lnTo>
                    <a:lnTo>
                      <a:pt x="378" y="182"/>
                    </a:lnTo>
                    <a:lnTo>
                      <a:pt x="382" y="178"/>
                    </a:lnTo>
                    <a:lnTo>
                      <a:pt x="388" y="172"/>
                    </a:lnTo>
                    <a:lnTo>
                      <a:pt x="388" y="168"/>
                    </a:lnTo>
                    <a:lnTo>
                      <a:pt x="388" y="163"/>
                    </a:lnTo>
                    <a:lnTo>
                      <a:pt x="392" y="157"/>
                    </a:lnTo>
                    <a:lnTo>
                      <a:pt x="397" y="153"/>
                    </a:lnTo>
                    <a:lnTo>
                      <a:pt x="407" y="147"/>
                    </a:lnTo>
                    <a:lnTo>
                      <a:pt x="417" y="143"/>
                    </a:lnTo>
                    <a:lnTo>
                      <a:pt x="420" y="143"/>
                    </a:lnTo>
                    <a:lnTo>
                      <a:pt x="426" y="143"/>
                    </a:lnTo>
                    <a:lnTo>
                      <a:pt x="430" y="143"/>
                    </a:lnTo>
                    <a:lnTo>
                      <a:pt x="436" y="143"/>
                    </a:lnTo>
                    <a:lnTo>
                      <a:pt x="436" y="138"/>
                    </a:lnTo>
                    <a:lnTo>
                      <a:pt x="436" y="134"/>
                    </a:lnTo>
                    <a:lnTo>
                      <a:pt x="445" y="134"/>
                    </a:lnTo>
                    <a:lnTo>
                      <a:pt x="455" y="134"/>
                    </a:lnTo>
                    <a:lnTo>
                      <a:pt x="465" y="134"/>
                    </a:lnTo>
                    <a:lnTo>
                      <a:pt x="474" y="134"/>
                    </a:lnTo>
                    <a:lnTo>
                      <a:pt x="484" y="138"/>
                    </a:lnTo>
                    <a:lnTo>
                      <a:pt x="493" y="143"/>
                    </a:lnTo>
                    <a:lnTo>
                      <a:pt x="493" y="149"/>
                    </a:lnTo>
                    <a:lnTo>
                      <a:pt x="495" y="151"/>
                    </a:lnTo>
                    <a:lnTo>
                      <a:pt x="503" y="153"/>
                    </a:lnTo>
                    <a:lnTo>
                      <a:pt x="513" y="153"/>
                    </a:lnTo>
                    <a:lnTo>
                      <a:pt x="513" y="147"/>
                    </a:lnTo>
                    <a:lnTo>
                      <a:pt x="513" y="143"/>
                    </a:lnTo>
                    <a:lnTo>
                      <a:pt x="522" y="143"/>
                    </a:lnTo>
                    <a:lnTo>
                      <a:pt x="532" y="143"/>
                    </a:lnTo>
                    <a:lnTo>
                      <a:pt x="532" y="128"/>
                    </a:lnTo>
                    <a:lnTo>
                      <a:pt x="532" y="115"/>
                    </a:lnTo>
                    <a:lnTo>
                      <a:pt x="528" y="115"/>
                    </a:lnTo>
                    <a:lnTo>
                      <a:pt x="522" y="115"/>
                    </a:lnTo>
                    <a:lnTo>
                      <a:pt x="528" y="99"/>
                    </a:lnTo>
                    <a:lnTo>
                      <a:pt x="532" y="86"/>
                    </a:lnTo>
                    <a:lnTo>
                      <a:pt x="509" y="90"/>
                    </a:lnTo>
                    <a:lnTo>
                      <a:pt x="484" y="95"/>
                    </a:lnTo>
                    <a:lnTo>
                      <a:pt x="484" y="71"/>
                    </a:lnTo>
                    <a:lnTo>
                      <a:pt x="484" y="47"/>
                    </a:lnTo>
                    <a:lnTo>
                      <a:pt x="490" y="47"/>
                    </a:lnTo>
                    <a:lnTo>
                      <a:pt x="493" y="47"/>
                    </a:lnTo>
                    <a:lnTo>
                      <a:pt x="499" y="49"/>
                    </a:lnTo>
                    <a:lnTo>
                      <a:pt x="503" y="51"/>
                    </a:lnTo>
                    <a:lnTo>
                      <a:pt x="505" y="49"/>
                    </a:lnTo>
                    <a:lnTo>
                      <a:pt x="509" y="47"/>
                    </a:lnTo>
                    <a:lnTo>
                      <a:pt x="511" y="42"/>
                    </a:lnTo>
                    <a:lnTo>
                      <a:pt x="513" y="38"/>
                    </a:lnTo>
                    <a:lnTo>
                      <a:pt x="513" y="32"/>
                    </a:lnTo>
                    <a:lnTo>
                      <a:pt x="513" y="28"/>
                    </a:lnTo>
                    <a:lnTo>
                      <a:pt x="518" y="28"/>
                    </a:lnTo>
                    <a:lnTo>
                      <a:pt x="522" y="28"/>
                    </a:lnTo>
                    <a:lnTo>
                      <a:pt x="528" y="23"/>
                    </a:lnTo>
                    <a:lnTo>
                      <a:pt x="532" y="17"/>
                    </a:lnTo>
                    <a:lnTo>
                      <a:pt x="538" y="13"/>
                    </a:lnTo>
                    <a:lnTo>
                      <a:pt x="541" y="7"/>
                    </a:lnTo>
                    <a:lnTo>
                      <a:pt x="551" y="3"/>
                    </a:lnTo>
                    <a:lnTo>
                      <a:pt x="562" y="0"/>
                    </a:lnTo>
                    <a:lnTo>
                      <a:pt x="566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2" y="3"/>
                    </a:lnTo>
                    <a:lnTo>
                      <a:pt x="582" y="7"/>
                    </a:lnTo>
                    <a:lnTo>
                      <a:pt x="585" y="7"/>
                    </a:lnTo>
                    <a:lnTo>
                      <a:pt x="591" y="7"/>
                    </a:lnTo>
                    <a:lnTo>
                      <a:pt x="591" y="13"/>
                    </a:lnTo>
                    <a:lnTo>
                      <a:pt x="591" y="17"/>
                    </a:lnTo>
                    <a:lnTo>
                      <a:pt x="582" y="32"/>
                    </a:lnTo>
                    <a:lnTo>
                      <a:pt x="578" y="44"/>
                    </a:lnTo>
                    <a:lnTo>
                      <a:pt x="576" y="57"/>
                    </a:lnTo>
                    <a:lnTo>
                      <a:pt x="576" y="76"/>
                    </a:lnTo>
                    <a:lnTo>
                      <a:pt x="584" y="80"/>
                    </a:lnTo>
                    <a:lnTo>
                      <a:pt x="591" y="86"/>
                    </a:lnTo>
                    <a:lnTo>
                      <a:pt x="595" y="86"/>
                    </a:lnTo>
                    <a:lnTo>
                      <a:pt x="601" y="86"/>
                    </a:lnTo>
                    <a:lnTo>
                      <a:pt x="610" y="90"/>
                    </a:lnTo>
                    <a:lnTo>
                      <a:pt x="620" y="95"/>
                    </a:lnTo>
                    <a:lnTo>
                      <a:pt x="620" y="90"/>
                    </a:lnTo>
                    <a:lnTo>
                      <a:pt x="620" y="86"/>
                    </a:lnTo>
                    <a:lnTo>
                      <a:pt x="630" y="86"/>
                    </a:lnTo>
                    <a:lnTo>
                      <a:pt x="639" y="86"/>
                    </a:lnTo>
                    <a:lnTo>
                      <a:pt x="649" y="90"/>
                    </a:lnTo>
                    <a:lnTo>
                      <a:pt x="658" y="95"/>
                    </a:lnTo>
                    <a:lnTo>
                      <a:pt x="678" y="99"/>
                    </a:lnTo>
                    <a:lnTo>
                      <a:pt x="697" y="105"/>
                    </a:lnTo>
                    <a:lnTo>
                      <a:pt x="697" y="109"/>
                    </a:lnTo>
                    <a:lnTo>
                      <a:pt x="697" y="115"/>
                    </a:lnTo>
                    <a:lnTo>
                      <a:pt x="687" y="118"/>
                    </a:lnTo>
                    <a:lnTo>
                      <a:pt x="678" y="124"/>
                    </a:lnTo>
                    <a:lnTo>
                      <a:pt x="672" y="128"/>
                    </a:lnTo>
                    <a:lnTo>
                      <a:pt x="668" y="134"/>
                    </a:lnTo>
                    <a:lnTo>
                      <a:pt x="653" y="134"/>
                    </a:lnTo>
                    <a:lnTo>
                      <a:pt x="639" y="134"/>
                    </a:lnTo>
                    <a:lnTo>
                      <a:pt x="639" y="143"/>
                    </a:lnTo>
                    <a:lnTo>
                      <a:pt x="639" y="153"/>
                    </a:lnTo>
                    <a:lnTo>
                      <a:pt x="597" y="174"/>
                    </a:lnTo>
                    <a:lnTo>
                      <a:pt x="570" y="188"/>
                    </a:lnTo>
                    <a:lnTo>
                      <a:pt x="564" y="191"/>
                    </a:lnTo>
                    <a:lnTo>
                      <a:pt x="559" y="197"/>
                    </a:lnTo>
                    <a:lnTo>
                      <a:pt x="555" y="203"/>
                    </a:lnTo>
                    <a:lnTo>
                      <a:pt x="551" y="211"/>
                    </a:lnTo>
                    <a:lnTo>
                      <a:pt x="541" y="230"/>
                    </a:lnTo>
                    <a:lnTo>
                      <a:pt x="532" y="260"/>
                    </a:lnTo>
                    <a:lnTo>
                      <a:pt x="518" y="262"/>
                    </a:lnTo>
                    <a:lnTo>
                      <a:pt x="503" y="266"/>
                    </a:lnTo>
                    <a:lnTo>
                      <a:pt x="488" y="270"/>
                    </a:lnTo>
                    <a:lnTo>
                      <a:pt x="474" y="274"/>
                    </a:lnTo>
                    <a:lnTo>
                      <a:pt x="468" y="287"/>
                    </a:lnTo>
                    <a:lnTo>
                      <a:pt x="465" y="303"/>
                    </a:lnTo>
                    <a:lnTo>
                      <a:pt x="474" y="305"/>
                    </a:lnTo>
                    <a:lnTo>
                      <a:pt x="484" y="308"/>
                    </a:lnTo>
                    <a:lnTo>
                      <a:pt x="490" y="312"/>
                    </a:lnTo>
                    <a:lnTo>
                      <a:pt x="493" y="318"/>
                    </a:lnTo>
                    <a:lnTo>
                      <a:pt x="499" y="318"/>
                    </a:lnTo>
                    <a:lnTo>
                      <a:pt x="503" y="318"/>
                    </a:lnTo>
                    <a:lnTo>
                      <a:pt x="518" y="322"/>
                    </a:lnTo>
                    <a:lnTo>
                      <a:pt x="532" y="328"/>
                    </a:lnTo>
                    <a:lnTo>
                      <a:pt x="547" y="331"/>
                    </a:lnTo>
                    <a:lnTo>
                      <a:pt x="562" y="337"/>
                    </a:lnTo>
                    <a:lnTo>
                      <a:pt x="572" y="341"/>
                    </a:lnTo>
                    <a:lnTo>
                      <a:pt x="582" y="347"/>
                    </a:lnTo>
                    <a:lnTo>
                      <a:pt x="582" y="351"/>
                    </a:lnTo>
                    <a:lnTo>
                      <a:pt x="582" y="356"/>
                    </a:lnTo>
                    <a:lnTo>
                      <a:pt x="572" y="370"/>
                    </a:lnTo>
                    <a:lnTo>
                      <a:pt x="566" y="383"/>
                    </a:lnTo>
                    <a:lnTo>
                      <a:pt x="561" y="399"/>
                    </a:lnTo>
                    <a:lnTo>
                      <a:pt x="555" y="425"/>
                    </a:lnTo>
                    <a:lnTo>
                      <a:pt x="543" y="429"/>
                    </a:lnTo>
                    <a:lnTo>
                      <a:pt x="532" y="433"/>
                    </a:lnTo>
                    <a:lnTo>
                      <a:pt x="530" y="452"/>
                    </a:lnTo>
                    <a:lnTo>
                      <a:pt x="528" y="472"/>
                    </a:lnTo>
                    <a:lnTo>
                      <a:pt x="534" y="481"/>
                    </a:lnTo>
                    <a:lnTo>
                      <a:pt x="538" y="485"/>
                    </a:lnTo>
                    <a:lnTo>
                      <a:pt x="539" y="485"/>
                    </a:lnTo>
                    <a:lnTo>
                      <a:pt x="541" y="481"/>
                    </a:lnTo>
                    <a:lnTo>
                      <a:pt x="547" y="481"/>
                    </a:lnTo>
                    <a:lnTo>
                      <a:pt x="553" y="481"/>
                    </a:lnTo>
                    <a:lnTo>
                      <a:pt x="557" y="487"/>
                    </a:lnTo>
                    <a:lnTo>
                      <a:pt x="562" y="493"/>
                    </a:lnTo>
                    <a:lnTo>
                      <a:pt x="562" y="496"/>
                    </a:lnTo>
                    <a:lnTo>
                      <a:pt x="564" y="500"/>
                    </a:lnTo>
                    <a:lnTo>
                      <a:pt x="570" y="502"/>
                    </a:lnTo>
                    <a:lnTo>
                      <a:pt x="582" y="502"/>
                    </a:lnTo>
                    <a:lnTo>
                      <a:pt x="582" y="496"/>
                    </a:lnTo>
                    <a:lnTo>
                      <a:pt x="582" y="493"/>
                    </a:lnTo>
                    <a:lnTo>
                      <a:pt x="585" y="481"/>
                    </a:lnTo>
                    <a:lnTo>
                      <a:pt x="591" y="472"/>
                    </a:lnTo>
                    <a:lnTo>
                      <a:pt x="595" y="468"/>
                    </a:lnTo>
                    <a:lnTo>
                      <a:pt x="601" y="464"/>
                    </a:lnTo>
                    <a:lnTo>
                      <a:pt x="610" y="458"/>
                    </a:lnTo>
                    <a:lnTo>
                      <a:pt x="620" y="452"/>
                    </a:lnTo>
                    <a:lnTo>
                      <a:pt x="620" y="448"/>
                    </a:lnTo>
                    <a:lnTo>
                      <a:pt x="620" y="443"/>
                    </a:lnTo>
                    <a:lnTo>
                      <a:pt x="651" y="443"/>
                    </a:lnTo>
                    <a:lnTo>
                      <a:pt x="683" y="443"/>
                    </a:lnTo>
                    <a:lnTo>
                      <a:pt x="714" y="443"/>
                    </a:lnTo>
                    <a:lnTo>
                      <a:pt x="745" y="443"/>
                    </a:lnTo>
                    <a:lnTo>
                      <a:pt x="764" y="443"/>
                    </a:lnTo>
                    <a:lnTo>
                      <a:pt x="783" y="443"/>
                    </a:lnTo>
                    <a:lnTo>
                      <a:pt x="783" y="448"/>
                    </a:lnTo>
                    <a:lnTo>
                      <a:pt x="783" y="452"/>
                    </a:lnTo>
                    <a:lnTo>
                      <a:pt x="774" y="458"/>
                    </a:lnTo>
                    <a:lnTo>
                      <a:pt x="764" y="464"/>
                    </a:lnTo>
                    <a:lnTo>
                      <a:pt x="760" y="468"/>
                    </a:lnTo>
                    <a:lnTo>
                      <a:pt x="754" y="472"/>
                    </a:lnTo>
                    <a:lnTo>
                      <a:pt x="745" y="472"/>
                    </a:lnTo>
                    <a:lnTo>
                      <a:pt x="735" y="472"/>
                    </a:lnTo>
                    <a:lnTo>
                      <a:pt x="729" y="485"/>
                    </a:lnTo>
                    <a:lnTo>
                      <a:pt x="726" y="498"/>
                    </a:lnTo>
                    <a:lnTo>
                      <a:pt x="722" y="510"/>
                    </a:lnTo>
                    <a:lnTo>
                      <a:pt x="720" y="521"/>
                    </a:lnTo>
                    <a:lnTo>
                      <a:pt x="718" y="543"/>
                    </a:lnTo>
                    <a:lnTo>
                      <a:pt x="720" y="564"/>
                    </a:lnTo>
                    <a:lnTo>
                      <a:pt x="727" y="606"/>
                    </a:lnTo>
                    <a:lnTo>
                      <a:pt x="735" y="656"/>
                    </a:lnTo>
                    <a:lnTo>
                      <a:pt x="733" y="656"/>
                    </a:lnTo>
                    <a:lnTo>
                      <a:pt x="731" y="656"/>
                    </a:lnTo>
                    <a:lnTo>
                      <a:pt x="727" y="654"/>
                    </a:lnTo>
                    <a:lnTo>
                      <a:pt x="726" y="652"/>
                    </a:lnTo>
                    <a:lnTo>
                      <a:pt x="722" y="652"/>
                    </a:lnTo>
                    <a:lnTo>
                      <a:pt x="716" y="652"/>
                    </a:lnTo>
                    <a:lnTo>
                      <a:pt x="714" y="654"/>
                    </a:lnTo>
                    <a:lnTo>
                      <a:pt x="712" y="656"/>
                    </a:lnTo>
                    <a:lnTo>
                      <a:pt x="708" y="673"/>
                    </a:lnTo>
                    <a:lnTo>
                      <a:pt x="706" y="690"/>
                    </a:lnTo>
                    <a:lnTo>
                      <a:pt x="704" y="692"/>
                    </a:lnTo>
                    <a:lnTo>
                      <a:pt x="703" y="694"/>
                    </a:lnTo>
                    <a:lnTo>
                      <a:pt x="699" y="711"/>
                    </a:lnTo>
                    <a:lnTo>
                      <a:pt x="697" y="729"/>
                    </a:lnTo>
                    <a:lnTo>
                      <a:pt x="695" y="731"/>
                    </a:lnTo>
                    <a:lnTo>
                      <a:pt x="691" y="734"/>
                    </a:lnTo>
                    <a:lnTo>
                      <a:pt x="689" y="750"/>
                    </a:lnTo>
                    <a:lnTo>
                      <a:pt x="687" y="767"/>
                    </a:lnTo>
                    <a:lnTo>
                      <a:pt x="685" y="769"/>
                    </a:lnTo>
                    <a:lnTo>
                      <a:pt x="681" y="773"/>
                    </a:lnTo>
                    <a:lnTo>
                      <a:pt x="680" y="779"/>
                    </a:lnTo>
                    <a:lnTo>
                      <a:pt x="678" y="786"/>
                    </a:lnTo>
                    <a:lnTo>
                      <a:pt x="676" y="788"/>
                    </a:lnTo>
                    <a:lnTo>
                      <a:pt x="674" y="792"/>
                    </a:lnTo>
                    <a:lnTo>
                      <a:pt x="660" y="794"/>
                    </a:lnTo>
                    <a:lnTo>
                      <a:pt x="649" y="796"/>
                    </a:lnTo>
                    <a:lnTo>
                      <a:pt x="647" y="798"/>
                    </a:lnTo>
                    <a:lnTo>
                      <a:pt x="643" y="802"/>
                    </a:lnTo>
                    <a:lnTo>
                      <a:pt x="632" y="803"/>
                    </a:lnTo>
                    <a:lnTo>
                      <a:pt x="620" y="805"/>
                    </a:lnTo>
                    <a:lnTo>
                      <a:pt x="616" y="809"/>
                    </a:lnTo>
                    <a:lnTo>
                      <a:pt x="614" y="811"/>
                    </a:lnTo>
                    <a:lnTo>
                      <a:pt x="607" y="813"/>
                    </a:lnTo>
                    <a:lnTo>
                      <a:pt x="601" y="815"/>
                    </a:lnTo>
                    <a:lnTo>
                      <a:pt x="597" y="819"/>
                    </a:lnTo>
                    <a:lnTo>
                      <a:pt x="595" y="821"/>
                    </a:lnTo>
                    <a:lnTo>
                      <a:pt x="591" y="821"/>
                    </a:lnTo>
                    <a:lnTo>
                      <a:pt x="585" y="821"/>
                    </a:lnTo>
                    <a:lnTo>
                      <a:pt x="584" y="819"/>
                    </a:lnTo>
                    <a:lnTo>
                      <a:pt x="582" y="815"/>
                    </a:lnTo>
                    <a:lnTo>
                      <a:pt x="578" y="807"/>
                    </a:lnTo>
                    <a:lnTo>
                      <a:pt x="576" y="802"/>
                    </a:lnTo>
                    <a:lnTo>
                      <a:pt x="574" y="798"/>
                    </a:lnTo>
                    <a:lnTo>
                      <a:pt x="570" y="796"/>
                    </a:lnTo>
                    <a:lnTo>
                      <a:pt x="564" y="794"/>
                    </a:lnTo>
                    <a:lnTo>
                      <a:pt x="557" y="792"/>
                    </a:lnTo>
                    <a:lnTo>
                      <a:pt x="555" y="788"/>
                    </a:lnTo>
                    <a:lnTo>
                      <a:pt x="553" y="786"/>
                    </a:lnTo>
                    <a:lnTo>
                      <a:pt x="545" y="784"/>
                    </a:lnTo>
                    <a:lnTo>
                      <a:pt x="538" y="782"/>
                    </a:lnTo>
                    <a:lnTo>
                      <a:pt x="536" y="779"/>
                    </a:lnTo>
                    <a:lnTo>
                      <a:pt x="532" y="777"/>
                    </a:lnTo>
                    <a:lnTo>
                      <a:pt x="528" y="777"/>
                    </a:lnTo>
                    <a:lnTo>
                      <a:pt x="522" y="777"/>
                    </a:lnTo>
                    <a:lnTo>
                      <a:pt x="520" y="779"/>
                    </a:lnTo>
                    <a:lnTo>
                      <a:pt x="518" y="782"/>
                    </a:lnTo>
                    <a:lnTo>
                      <a:pt x="507" y="784"/>
                    </a:lnTo>
                    <a:lnTo>
                      <a:pt x="493" y="786"/>
                    </a:lnTo>
                    <a:lnTo>
                      <a:pt x="491" y="788"/>
                    </a:lnTo>
                    <a:lnTo>
                      <a:pt x="490" y="792"/>
                    </a:lnTo>
                    <a:lnTo>
                      <a:pt x="482" y="794"/>
                    </a:lnTo>
                    <a:lnTo>
                      <a:pt x="474" y="796"/>
                    </a:lnTo>
                    <a:lnTo>
                      <a:pt x="472" y="798"/>
                    </a:lnTo>
                    <a:lnTo>
                      <a:pt x="470" y="802"/>
                    </a:lnTo>
                    <a:lnTo>
                      <a:pt x="467" y="803"/>
                    </a:lnTo>
                    <a:lnTo>
                      <a:pt x="465" y="805"/>
                    </a:lnTo>
                    <a:lnTo>
                      <a:pt x="463" y="809"/>
                    </a:lnTo>
                    <a:lnTo>
                      <a:pt x="459" y="811"/>
                    </a:lnTo>
                    <a:lnTo>
                      <a:pt x="457" y="813"/>
                    </a:lnTo>
                    <a:lnTo>
                      <a:pt x="455" y="815"/>
                    </a:lnTo>
                    <a:lnTo>
                      <a:pt x="453" y="819"/>
                    </a:lnTo>
                    <a:lnTo>
                      <a:pt x="449" y="821"/>
                    </a:lnTo>
                    <a:lnTo>
                      <a:pt x="447" y="823"/>
                    </a:lnTo>
                    <a:lnTo>
                      <a:pt x="445" y="825"/>
                    </a:lnTo>
                    <a:lnTo>
                      <a:pt x="444" y="828"/>
                    </a:lnTo>
                    <a:lnTo>
                      <a:pt x="442" y="830"/>
                    </a:lnTo>
                    <a:lnTo>
                      <a:pt x="438" y="832"/>
                    </a:lnTo>
                    <a:lnTo>
                      <a:pt x="436" y="834"/>
                    </a:lnTo>
                    <a:lnTo>
                      <a:pt x="434" y="838"/>
                    </a:lnTo>
                    <a:lnTo>
                      <a:pt x="430" y="840"/>
                    </a:lnTo>
                    <a:lnTo>
                      <a:pt x="428" y="842"/>
                    </a:lnTo>
                    <a:lnTo>
                      <a:pt x="426" y="846"/>
                    </a:lnTo>
                    <a:lnTo>
                      <a:pt x="422" y="848"/>
                    </a:lnTo>
                    <a:lnTo>
                      <a:pt x="420" y="850"/>
                    </a:lnTo>
                    <a:lnTo>
                      <a:pt x="419" y="851"/>
                    </a:lnTo>
                    <a:lnTo>
                      <a:pt x="417" y="855"/>
                    </a:lnTo>
                    <a:lnTo>
                      <a:pt x="415" y="857"/>
                    </a:lnTo>
                    <a:lnTo>
                      <a:pt x="411" y="859"/>
                    </a:lnTo>
                    <a:lnTo>
                      <a:pt x="409" y="861"/>
                    </a:lnTo>
                    <a:lnTo>
                      <a:pt x="407" y="863"/>
                    </a:lnTo>
                    <a:lnTo>
                      <a:pt x="405" y="867"/>
                    </a:lnTo>
                    <a:lnTo>
                      <a:pt x="401" y="869"/>
                    </a:lnTo>
                    <a:lnTo>
                      <a:pt x="399" y="880"/>
                    </a:lnTo>
                    <a:lnTo>
                      <a:pt x="397" y="894"/>
                    </a:lnTo>
                    <a:lnTo>
                      <a:pt x="394" y="896"/>
                    </a:lnTo>
                    <a:lnTo>
                      <a:pt x="392" y="897"/>
                    </a:lnTo>
                    <a:lnTo>
                      <a:pt x="384" y="901"/>
                    </a:lnTo>
                    <a:lnTo>
                      <a:pt x="378" y="903"/>
                    </a:lnTo>
                    <a:lnTo>
                      <a:pt x="376" y="905"/>
                    </a:lnTo>
                    <a:lnTo>
                      <a:pt x="373" y="907"/>
                    </a:lnTo>
                    <a:lnTo>
                      <a:pt x="371" y="909"/>
                    </a:lnTo>
                    <a:lnTo>
                      <a:pt x="369" y="913"/>
                    </a:lnTo>
                    <a:lnTo>
                      <a:pt x="365" y="915"/>
                    </a:lnTo>
                    <a:lnTo>
                      <a:pt x="363" y="917"/>
                    </a:lnTo>
                    <a:lnTo>
                      <a:pt x="363" y="926"/>
                    </a:lnTo>
                    <a:lnTo>
                      <a:pt x="363" y="936"/>
                    </a:lnTo>
                    <a:lnTo>
                      <a:pt x="365" y="940"/>
                    </a:lnTo>
                    <a:lnTo>
                      <a:pt x="369" y="942"/>
                    </a:lnTo>
                    <a:lnTo>
                      <a:pt x="369" y="951"/>
                    </a:lnTo>
                    <a:lnTo>
                      <a:pt x="369" y="961"/>
                    </a:lnTo>
                    <a:lnTo>
                      <a:pt x="365" y="963"/>
                    </a:lnTo>
                    <a:lnTo>
                      <a:pt x="363" y="967"/>
                    </a:lnTo>
                    <a:lnTo>
                      <a:pt x="351" y="968"/>
                    </a:lnTo>
                    <a:lnTo>
                      <a:pt x="338" y="970"/>
                    </a:lnTo>
                    <a:lnTo>
                      <a:pt x="336" y="972"/>
                    </a:lnTo>
                    <a:lnTo>
                      <a:pt x="334" y="974"/>
                    </a:lnTo>
                    <a:lnTo>
                      <a:pt x="323" y="978"/>
                    </a:lnTo>
                    <a:lnTo>
                      <a:pt x="309" y="980"/>
                    </a:lnTo>
                    <a:lnTo>
                      <a:pt x="307" y="982"/>
                    </a:lnTo>
                    <a:lnTo>
                      <a:pt x="305" y="986"/>
                    </a:lnTo>
                    <a:lnTo>
                      <a:pt x="298" y="988"/>
                    </a:lnTo>
                    <a:lnTo>
                      <a:pt x="290" y="990"/>
                    </a:lnTo>
                    <a:lnTo>
                      <a:pt x="288" y="992"/>
                    </a:lnTo>
                    <a:lnTo>
                      <a:pt x="286" y="995"/>
                    </a:lnTo>
                    <a:lnTo>
                      <a:pt x="269" y="997"/>
                    </a:lnTo>
                    <a:lnTo>
                      <a:pt x="252" y="999"/>
                    </a:lnTo>
                    <a:lnTo>
                      <a:pt x="250" y="1001"/>
                    </a:lnTo>
                    <a:lnTo>
                      <a:pt x="248" y="1005"/>
                    </a:lnTo>
                    <a:lnTo>
                      <a:pt x="240" y="1007"/>
                    </a:lnTo>
                    <a:lnTo>
                      <a:pt x="232" y="1009"/>
                    </a:lnTo>
                    <a:lnTo>
                      <a:pt x="231" y="1011"/>
                    </a:lnTo>
                    <a:lnTo>
                      <a:pt x="229" y="1015"/>
                    </a:lnTo>
                    <a:lnTo>
                      <a:pt x="219" y="1015"/>
                    </a:lnTo>
                    <a:lnTo>
                      <a:pt x="209" y="101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7" name="Freeform 91"/>
              <p:cNvSpPr>
                <a:spLocks/>
              </p:cNvSpPr>
              <p:nvPr/>
            </p:nvSpPr>
            <p:spPr bwMode="auto">
              <a:xfrm>
                <a:off x="4471881" y="3692068"/>
                <a:ext cx="1043873" cy="1781503"/>
              </a:xfrm>
              <a:custGeom>
                <a:avLst/>
                <a:gdLst>
                  <a:gd name="T0" fmla="*/ 2147483647 w 794"/>
                  <a:gd name="T1" fmla="*/ 2147483647 h 1415"/>
                  <a:gd name="T2" fmla="*/ 2147483647 w 794"/>
                  <a:gd name="T3" fmla="*/ 2147483647 h 1415"/>
                  <a:gd name="T4" fmla="*/ 2147483647 w 794"/>
                  <a:gd name="T5" fmla="*/ 2147483647 h 1415"/>
                  <a:gd name="T6" fmla="*/ 2147483647 w 794"/>
                  <a:gd name="T7" fmla="*/ 2147483647 h 1415"/>
                  <a:gd name="T8" fmla="*/ 2147483647 w 794"/>
                  <a:gd name="T9" fmla="*/ 2147483647 h 1415"/>
                  <a:gd name="T10" fmla="*/ 2147483647 w 794"/>
                  <a:gd name="T11" fmla="*/ 2147483647 h 1415"/>
                  <a:gd name="T12" fmla="*/ 2147483647 w 794"/>
                  <a:gd name="T13" fmla="*/ 2147483647 h 1415"/>
                  <a:gd name="T14" fmla="*/ 2147483647 w 794"/>
                  <a:gd name="T15" fmla="*/ 2147483647 h 1415"/>
                  <a:gd name="T16" fmla="*/ 2147483647 w 794"/>
                  <a:gd name="T17" fmla="*/ 2147483647 h 1415"/>
                  <a:gd name="T18" fmla="*/ 2147483647 w 794"/>
                  <a:gd name="T19" fmla="*/ 2147483647 h 1415"/>
                  <a:gd name="T20" fmla="*/ 2147483647 w 794"/>
                  <a:gd name="T21" fmla="*/ 2147483647 h 1415"/>
                  <a:gd name="T22" fmla="*/ 2147483647 w 794"/>
                  <a:gd name="T23" fmla="*/ 2147483647 h 1415"/>
                  <a:gd name="T24" fmla="*/ 2147483647 w 794"/>
                  <a:gd name="T25" fmla="*/ 2147483647 h 1415"/>
                  <a:gd name="T26" fmla="*/ 2147483647 w 794"/>
                  <a:gd name="T27" fmla="*/ 2147483647 h 1415"/>
                  <a:gd name="T28" fmla="*/ 2147483647 w 794"/>
                  <a:gd name="T29" fmla="*/ 2147483647 h 1415"/>
                  <a:gd name="T30" fmla="*/ 2147483647 w 794"/>
                  <a:gd name="T31" fmla="*/ 2147483647 h 1415"/>
                  <a:gd name="T32" fmla="*/ 2147483647 w 794"/>
                  <a:gd name="T33" fmla="*/ 2147483647 h 1415"/>
                  <a:gd name="T34" fmla="*/ 2147483647 w 794"/>
                  <a:gd name="T35" fmla="*/ 2147483647 h 1415"/>
                  <a:gd name="T36" fmla="*/ 2147483647 w 794"/>
                  <a:gd name="T37" fmla="*/ 2147483647 h 1415"/>
                  <a:gd name="T38" fmla="*/ 2147483647 w 794"/>
                  <a:gd name="T39" fmla="*/ 2147483647 h 1415"/>
                  <a:gd name="T40" fmla="*/ 2147483647 w 794"/>
                  <a:gd name="T41" fmla="*/ 2147483647 h 1415"/>
                  <a:gd name="T42" fmla="*/ 2147483647 w 794"/>
                  <a:gd name="T43" fmla="*/ 2147483647 h 1415"/>
                  <a:gd name="T44" fmla="*/ 2147483647 w 794"/>
                  <a:gd name="T45" fmla="*/ 2147483647 h 1415"/>
                  <a:gd name="T46" fmla="*/ 2147483647 w 794"/>
                  <a:gd name="T47" fmla="*/ 2147483647 h 1415"/>
                  <a:gd name="T48" fmla="*/ 2147483647 w 794"/>
                  <a:gd name="T49" fmla="*/ 2147483647 h 1415"/>
                  <a:gd name="T50" fmla="*/ 2147483647 w 794"/>
                  <a:gd name="T51" fmla="*/ 2147483647 h 1415"/>
                  <a:gd name="T52" fmla="*/ 2147483647 w 794"/>
                  <a:gd name="T53" fmla="*/ 2147483647 h 1415"/>
                  <a:gd name="T54" fmla="*/ 2147483647 w 794"/>
                  <a:gd name="T55" fmla="*/ 2147483647 h 1415"/>
                  <a:gd name="T56" fmla="*/ 2147483647 w 794"/>
                  <a:gd name="T57" fmla="*/ 2147483647 h 1415"/>
                  <a:gd name="T58" fmla="*/ 2147483647 w 794"/>
                  <a:gd name="T59" fmla="*/ 2147483647 h 1415"/>
                  <a:gd name="T60" fmla="*/ 2147483647 w 794"/>
                  <a:gd name="T61" fmla="*/ 2147483647 h 1415"/>
                  <a:gd name="T62" fmla="*/ 2147483647 w 794"/>
                  <a:gd name="T63" fmla="*/ 2147483647 h 1415"/>
                  <a:gd name="T64" fmla="*/ 2147483647 w 794"/>
                  <a:gd name="T65" fmla="*/ 2147483647 h 1415"/>
                  <a:gd name="T66" fmla="*/ 2147483647 w 794"/>
                  <a:gd name="T67" fmla="*/ 2147483647 h 1415"/>
                  <a:gd name="T68" fmla="*/ 2147483647 w 794"/>
                  <a:gd name="T69" fmla="*/ 2147483647 h 1415"/>
                  <a:gd name="T70" fmla="*/ 2147483647 w 794"/>
                  <a:gd name="T71" fmla="*/ 2147483647 h 1415"/>
                  <a:gd name="T72" fmla="*/ 2147483647 w 794"/>
                  <a:gd name="T73" fmla="*/ 2147483647 h 1415"/>
                  <a:gd name="T74" fmla="*/ 2147483647 w 794"/>
                  <a:gd name="T75" fmla="*/ 2147483647 h 1415"/>
                  <a:gd name="T76" fmla="*/ 2147483647 w 794"/>
                  <a:gd name="T77" fmla="*/ 2147483647 h 1415"/>
                  <a:gd name="T78" fmla="*/ 2147483647 w 794"/>
                  <a:gd name="T79" fmla="*/ 2147483647 h 1415"/>
                  <a:gd name="T80" fmla="*/ 2147483647 w 794"/>
                  <a:gd name="T81" fmla="*/ 2147483647 h 1415"/>
                  <a:gd name="T82" fmla="*/ 2147483647 w 794"/>
                  <a:gd name="T83" fmla="*/ 2147483647 h 1415"/>
                  <a:gd name="T84" fmla="*/ 2147483647 w 794"/>
                  <a:gd name="T85" fmla="*/ 2147483647 h 1415"/>
                  <a:gd name="T86" fmla="*/ 2147483647 w 794"/>
                  <a:gd name="T87" fmla="*/ 2147483647 h 1415"/>
                  <a:gd name="T88" fmla="*/ 2147483647 w 794"/>
                  <a:gd name="T89" fmla="*/ 2147483647 h 1415"/>
                  <a:gd name="T90" fmla="*/ 2147483647 w 794"/>
                  <a:gd name="T91" fmla="*/ 2147483647 h 1415"/>
                  <a:gd name="T92" fmla="*/ 2147483647 w 794"/>
                  <a:gd name="T93" fmla="*/ 2147483647 h 1415"/>
                  <a:gd name="T94" fmla="*/ 2147483647 w 794"/>
                  <a:gd name="T95" fmla="*/ 2147483647 h 1415"/>
                  <a:gd name="T96" fmla="*/ 2147483647 w 794"/>
                  <a:gd name="T97" fmla="*/ 2147483647 h 1415"/>
                  <a:gd name="T98" fmla="*/ 2147483647 w 794"/>
                  <a:gd name="T99" fmla="*/ 2147483647 h 1415"/>
                  <a:gd name="T100" fmla="*/ 2147483647 w 794"/>
                  <a:gd name="T101" fmla="*/ 2147483647 h 1415"/>
                  <a:gd name="T102" fmla="*/ 2147483647 w 794"/>
                  <a:gd name="T103" fmla="*/ 2147483647 h 1415"/>
                  <a:gd name="T104" fmla="*/ 2147483647 w 794"/>
                  <a:gd name="T105" fmla="*/ 2147483647 h 1415"/>
                  <a:gd name="T106" fmla="*/ 2147483647 w 794"/>
                  <a:gd name="T107" fmla="*/ 2147483647 h 1415"/>
                  <a:gd name="T108" fmla="*/ 2147483647 w 794"/>
                  <a:gd name="T109" fmla="*/ 2147483647 h 1415"/>
                  <a:gd name="T110" fmla="*/ 2147483647 w 794"/>
                  <a:gd name="T111" fmla="*/ 2147483647 h 1415"/>
                  <a:gd name="T112" fmla="*/ 2147483647 w 794"/>
                  <a:gd name="T113" fmla="*/ 2147483647 h 1415"/>
                  <a:gd name="T114" fmla="*/ 2147483647 w 794"/>
                  <a:gd name="T115" fmla="*/ 2147483647 h 1415"/>
                  <a:gd name="T116" fmla="*/ 2147483647 w 794"/>
                  <a:gd name="T117" fmla="*/ 2147483647 h 1415"/>
                  <a:gd name="T118" fmla="*/ 2147483647 w 794"/>
                  <a:gd name="T119" fmla="*/ 2147483647 h 14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"/>
                  <a:gd name="T181" fmla="*/ 0 h 1415"/>
                  <a:gd name="T182" fmla="*/ 794 w 794"/>
                  <a:gd name="T183" fmla="*/ 1415 h 14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" h="1415">
                    <a:moveTo>
                      <a:pt x="339" y="555"/>
                    </a:moveTo>
                    <a:lnTo>
                      <a:pt x="339" y="567"/>
                    </a:lnTo>
                    <a:lnTo>
                      <a:pt x="337" y="597"/>
                    </a:lnTo>
                    <a:lnTo>
                      <a:pt x="337" y="630"/>
                    </a:lnTo>
                    <a:lnTo>
                      <a:pt x="337" y="641"/>
                    </a:lnTo>
                    <a:lnTo>
                      <a:pt x="345" y="641"/>
                    </a:lnTo>
                    <a:lnTo>
                      <a:pt x="353" y="639"/>
                    </a:lnTo>
                    <a:lnTo>
                      <a:pt x="360" y="638"/>
                    </a:lnTo>
                    <a:lnTo>
                      <a:pt x="368" y="636"/>
                    </a:lnTo>
                    <a:lnTo>
                      <a:pt x="370" y="632"/>
                    </a:lnTo>
                    <a:lnTo>
                      <a:pt x="374" y="630"/>
                    </a:lnTo>
                    <a:lnTo>
                      <a:pt x="376" y="618"/>
                    </a:lnTo>
                    <a:lnTo>
                      <a:pt x="378" y="607"/>
                    </a:lnTo>
                    <a:lnTo>
                      <a:pt x="380" y="603"/>
                    </a:lnTo>
                    <a:lnTo>
                      <a:pt x="381" y="601"/>
                    </a:lnTo>
                    <a:lnTo>
                      <a:pt x="385" y="603"/>
                    </a:lnTo>
                    <a:lnTo>
                      <a:pt x="387" y="607"/>
                    </a:lnTo>
                    <a:lnTo>
                      <a:pt x="389" y="609"/>
                    </a:lnTo>
                    <a:lnTo>
                      <a:pt x="393" y="611"/>
                    </a:lnTo>
                    <a:lnTo>
                      <a:pt x="395" y="613"/>
                    </a:lnTo>
                    <a:lnTo>
                      <a:pt x="397" y="614"/>
                    </a:lnTo>
                    <a:lnTo>
                      <a:pt x="399" y="618"/>
                    </a:lnTo>
                    <a:lnTo>
                      <a:pt x="403" y="620"/>
                    </a:lnTo>
                    <a:lnTo>
                      <a:pt x="405" y="622"/>
                    </a:lnTo>
                    <a:lnTo>
                      <a:pt x="406" y="626"/>
                    </a:lnTo>
                    <a:lnTo>
                      <a:pt x="408" y="628"/>
                    </a:lnTo>
                    <a:lnTo>
                      <a:pt x="412" y="630"/>
                    </a:lnTo>
                    <a:lnTo>
                      <a:pt x="414" y="632"/>
                    </a:lnTo>
                    <a:lnTo>
                      <a:pt x="416" y="636"/>
                    </a:lnTo>
                    <a:lnTo>
                      <a:pt x="426" y="636"/>
                    </a:lnTo>
                    <a:lnTo>
                      <a:pt x="435" y="636"/>
                    </a:lnTo>
                    <a:lnTo>
                      <a:pt x="437" y="632"/>
                    </a:lnTo>
                    <a:lnTo>
                      <a:pt x="441" y="630"/>
                    </a:lnTo>
                    <a:lnTo>
                      <a:pt x="451" y="630"/>
                    </a:lnTo>
                    <a:lnTo>
                      <a:pt x="460" y="630"/>
                    </a:lnTo>
                    <a:lnTo>
                      <a:pt x="462" y="632"/>
                    </a:lnTo>
                    <a:lnTo>
                      <a:pt x="464" y="636"/>
                    </a:lnTo>
                    <a:lnTo>
                      <a:pt x="472" y="641"/>
                    </a:lnTo>
                    <a:lnTo>
                      <a:pt x="479" y="649"/>
                    </a:lnTo>
                    <a:lnTo>
                      <a:pt x="481" y="653"/>
                    </a:lnTo>
                    <a:lnTo>
                      <a:pt x="485" y="655"/>
                    </a:lnTo>
                    <a:lnTo>
                      <a:pt x="485" y="659"/>
                    </a:lnTo>
                    <a:lnTo>
                      <a:pt x="485" y="664"/>
                    </a:lnTo>
                    <a:lnTo>
                      <a:pt x="481" y="666"/>
                    </a:lnTo>
                    <a:lnTo>
                      <a:pt x="479" y="668"/>
                    </a:lnTo>
                    <a:lnTo>
                      <a:pt x="477" y="682"/>
                    </a:lnTo>
                    <a:lnTo>
                      <a:pt x="474" y="693"/>
                    </a:lnTo>
                    <a:lnTo>
                      <a:pt x="472" y="695"/>
                    </a:lnTo>
                    <a:lnTo>
                      <a:pt x="470" y="697"/>
                    </a:lnTo>
                    <a:lnTo>
                      <a:pt x="468" y="701"/>
                    </a:lnTo>
                    <a:lnTo>
                      <a:pt x="466" y="707"/>
                    </a:lnTo>
                    <a:lnTo>
                      <a:pt x="468" y="714"/>
                    </a:lnTo>
                    <a:lnTo>
                      <a:pt x="470" y="718"/>
                    </a:lnTo>
                    <a:lnTo>
                      <a:pt x="472" y="720"/>
                    </a:lnTo>
                    <a:lnTo>
                      <a:pt x="474" y="722"/>
                    </a:lnTo>
                    <a:lnTo>
                      <a:pt x="477" y="730"/>
                    </a:lnTo>
                    <a:lnTo>
                      <a:pt x="479" y="737"/>
                    </a:lnTo>
                    <a:lnTo>
                      <a:pt x="481" y="739"/>
                    </a:lnTo>
                    <a:lnTo>
                      <a:pt x="485" y="741"/>
                    </a:lnTo>
                    <a:lnTo>
                      <a:pt x="497" y="743"/>
                    </a:lnTo>
                    <a:lnTo>
                      <a:pt x="508" y="747"/>
                    </a:lnTo>
                    <a:lnTo>
                      <a:pt x="510" y="749"/>
                    </a:lnTo>
                    <a:lnTo>
                      <a:pt x="514" y="751"/>
                    </a:lnTo>
                    <a:lnTo>
                      <a:pt x="537" y="751"/>
                    </a:lnTo>
                    <a:lnTo>
                      <a:pt x="562" y="751"/>
                    </a:lnTo>
                    <a:lnTo>
                      <a:pt x="564" y="749"/>
                    </a:lnTo>
                    <a:lnTo>
                      <a:pt x="566" y="747"/>
                    </a:lnTo>
                    <a:lnTo>
                      <a:pt x="570" y="743"/>
                    </a:lnTo>
                    <a:lnTo>
                      <a:pt x="571" y="741"/>
                    </a:lnTo>
                    <a:lnTo>
                      <a:pt x="573" y="739"/>
                    </a:lnTo>
                    <a:lnTo>
                      <a:pt x="575" y="737"/>
                    </a:lnTo>
                    <a:lnTo>
                      <a:pt x="589" y="733"/>
                    </a:lnTo>
                    <a:lnTo>
                      <a:pt x="600" y="732"/>
                    </a:lnTo>
                    <a:lnTo>
                      <a:pt x="602" y="730"/>
                    </a:lnTo>
                    <a:lnTo>
                      <a:pt x="606" y="728"/>
                    </a:lnTo>
                    <a:lnTo>
                      <a:pt x="617" y="724"/>
                    </a:lnTo>
                    <a:lnTo>
                      <a:pt x="629" y="722"/>
                    </a:lnTo>
                    <a:lnTo>
                      <a:pt x="631" y="720"/>
                    </a:lnTo>
                    <a:lnTo>
                      <a:pt x="635" y="718"/>
                    </a:lnTo>
                    <a:lnTo>
                      <a:pt x="641" y="714"/>
                    </a:lnTo>
                    <a:lnTo>
                      <a:pt x="648" y="712"/>
                    </a:lnTo>
                    <a:lnTo>
                      <a:pt x="652" y="710"/>
                    </a:lnTo>
                    <a:lnTo>
                      <a:pt x="654" y="707"/>
                    </a:lnTo>
                    <a:lnTo>
                      <a:pt x="656" y="705"/>
                    </a:lnTo>
                    <a:lnTo>
                      <a:pt x="658" y="703"/>
                    </a:lnTo>
                    <a:lnTo>
                      <a:pt x="660" y="701"/>
                    </a:lnTo>
                    <a:lnTo>
                      <a:pt x="664" y="697"/>
                    </a:lnTo>
                    <a:lnTo>
                      <a:pt x="673" y="697"/>
                    </a:lnTo>
                    <a:lnTo>
                      <a:pt x="683" y="697"/>
                    </a:lnTo>
                    <a:lnTo>
                      <a:pt x="685" y="701"/>
                    </a:lnTo>
                    <a:lnTo>
                      <a:pt x="687" y="703"/>
                    </a:lnTo>
                    <a:lnTo>
                      <a:pt x="700" y="705"/>
                    </a:lnTo>
                    <a:lnTo>
                      <a:pt x="711" y="707"/>
                    </a:lnTo>
                    <a:lnTo>
                      <a:pt x="713" y="710"/>
                    </a:lnTo>
                    <a:lnTo>
                      <a:pt x="717" y="712"/>
                    </a:lnTo>
                    <a:lnTo>
                      <a:pt x="733" y="714"/>
                    </a:lnTo>
                    <a:lnTo>
                      <a:pt x="748" y="714"/>
                    </a:lnTo>
                    <a:lnTo>
                      <a:pt x="763" y="716"/>
                    </a:lnTo>
                    <a:lnTo>
                      <a:pt x="779" y="718"/>
                    </a:lnTo>
                    <a:lnTo>
                      <a:pt x="781" y="720"/>
                    </a:lnTo>
                    <a:lnTo>
                      <a:pt x="784" y="722"/>
                    </a:lnTo>
                    <a:lnTo>
                      <a:pt x="786" y="730"/>
                    </a:lnTo>
                    <a:lnTo>
                      <a:pt x="788" y="737"/>
                    </a:lnTo>
                    <a:lnTo>
                      <a:pt x="790" y="739"/>
                    </a:lnTo>
                    <a:lnTo>
                      <a:pt x="794" y="741"/>
                    </a:lnTo>
                    <a:lnTo>
                      <a:pt x="794" y="760"/>
                    </a:lnTo>
                    <a:lnTo>
                      <a:pt x="794" y="780"/>
                    </a:lnTo>
                    <a:lnTo>
                      <a:pt x="790" y="781"/>
                    </a:lnTo>
                    <a:lnTo>
                      <a:pt x="788" y="785"/>
                    </a:lnTo>
                    <a:lnTo>
                      <a:pt x="786" y="791"/>
                    </a:lnTo>
                    <a:lnTo>
                      <a:pt x="784" y="799"/>
                    </a:lnTo>
                    <a:lnTo>
                      <a:pt x="781" y="803"/>
                    </a:lnTo>
                    <a:lnTo>
                      <a:pt x="779" y="804"/>
                    </a:lnTo>
                    <a:lnTo>
                      <a:pt x="777" y="806"/>
                    </a:lnTo>
                    <a:lnTo>
                      <a:pt x="775" y="808"/>
                    </a:lnTo>
                    <a:lnTo>
                      <a:pt x="771" y="812"/>
                    </a:lnTo>
                    <a:lnTo>
                      <a:pt x="769" y="814"/>
                    </a:lnTo>
                    <a:lnTo>
                      <a:pt x="767" y="822"/>
                    </a:lnTo>
                    <a:lnTo>
                      <a:pt x="765" y="829"/>
                    </a:lnTo>
                    <a:lnTo>
                      <a:pt x="761" y="831"/>
                    </a:lnTo>
                    <a:lnTo>
                      <a:pt x="759" y="833"/>
                    </a:lnTo>
                    <a:lnTo>
                      <a:pt x="752" y="833"/>
                    </a:lnTo>
                    <a:lnTo>
                      <a:pt x="746" y="833"/>
                    </a:lnTo>
                    <a:lnTo>
                      <a:pt x="746" y="849"/>
                    </a:lnTo>
                    <a:lnTo>
                      <a:pt x="746" y="864"/>
                    </a:lnTo>
                    <a:lnTo>
                      <a:pt x="746" y="879"/>
                    </a:lnTo>
                    <a:lnTo>
                      <a:pt x="746" y="897"/>
                    </a:lnTo>
                    <a:lnTo>
                      <a:pt x="742" y="898"/>
                    </a:lnTo>
                    <a:lnTo>
                      <a:pt x="740" y="900"/>
                    </a:lnTo>
                    <a:lnTo>
                      <a:pt x="736" y="900"/>
                    </a:lnTo>
                    <a:lnTo>
                      <a:pt x="731" y="900"/>
                    </a:lnTo>
                    <a:lnTo>
                      <a:pt x="729" y="898"/>
                    </a:lnTo>
                    <a:lnTo>
                      <a:pt x="727" y="897"/>
                    </a:lnTo>
                    <a:lnTo>
                      <a:pt x="723" y="883"/>
                    </a:lnTo>
                    <a:lnTo>
                      <a:pt x="721" y="872"/>
                    </a:lnTo>
                    <a:lnTo>
                      <a:pt x="719" y="870"/>
                    </a:lnTo>
                    <a:lnTo>
                      <a:pt x="717" y="868"/>
                    </a:lnTo>
                    <a:lnTo>
                      <a:pt x="713" y="864"/>
                    </a:lnTo>
                    <a:lnTo>
                      <a:pt x="711" y="862"/>
                    </a:lnTo>
                    <a:lnTo>
                      <a:pt x="710" y="860"/>
                    </a:lnTo>
                    <a:lnTo>
                      <a:pt x="706" y="858"/>
                    </a:lnTo>
                    <a:lnTo>
                      <a:pt x="702" y="858"/>
                    </a:lnTo>
                    <a:lnTo>
                      <a:pt x="696" y="858"/>
                    </a:lnTo>
                    <a:lnTo>
                      <a:pt x="694" y="860"/>
                    </a:lnTo>
                    <a:lnTo>
                      <a:pt x="692" y="862"/>
                    </a:lnTo>
                    <a:lnTo>
                      <a:pt x="690" y="864"/>
                    </a:lnTo>
                    <a:lnTo>
                      <a:pt x="687" y="868"/>
                    </a:lnTo>
                    <a:lnTo>
                      <a:pt x="685" y="870"/>
                    </a:lnTo>
                    <a:lnTo>
                      <a:pt x="683" y="872"/>
                    </a:lnTo>
                    <a:lnTo>
                      <a:pt x="681" y="874"/>
                    </a:lnTo>
                    <a:lnTo>
                      <a:pt x="677" y="877"/>
                    </a:lnTo>
                    <a:lnTo>
                      <a:pt x="675" y="879"/>
                    </a:lnTo>
                    <a:lnTo>
                      <a:pt x="673" y="881"/>
                    </a:lnTo>
                    <a:lnTo>
                      <a:pt x="652" y="885"/>
                    </a:lnTo>
                    <a:lnTo>
                      <a:pt x="629" y="887"/>
                    </a:lnTo>
                    <a:lnTo>
                      <a:pt x="627" y="889"/>
                    </a:lnTo>
                    <a:lnTo>
                      <a:pt x="625" y="891"/>
                    </a:lnTo>
                    <a:lnTo>
                      <a:pt x="621" y="893"/>
                    </a:lnTo>
                    <a:lnTo>
                      <a:pt x="619" y="897"/>
                    </a:lnTo>
                    <a:lnTo>
                      <a:pt x="617" y="898"/>
                    </a:lnTo>
                    <a:lnTo>
                      <a:pt x="614" y="900"/>
                    </a:lnTo>
                    <a:lnTo>
                      <a:pt x="612" y="902"/>
                    </a:lnTo>
                    <a:lnTo>
                      <a:pt x="610" y="906"/>
                    </a:lnTo>
                    <a:lnTo>
                      <a:pt x="608" y="908"/>
                    </a:lnTo>
                    <a:lnTo>
                      <a:pt x="606" y="910"/>
                    </a:lnTo>
                    <a:lnTo>
                      <a:pt x="602" y="918"/>
                    </a:lnTo>
                    <a:lnTo>
                      <a:pt x="602" y="935"/>
                    </a:lnTo>
                    <a:lnTo>
                      <a:pt x="602" y="952"/>
                    </a:lnTo>
                    <a:lnTo>
                      <a:pt x="606" y="960"/>
                    </a:lnTo>
                    <a:lnTo>
                      <a:pt x="608" y="962"/>
                    </a:lnTo>
                    <a:lnTo>
                      <a:pt x="610" y="964"/>
                    </a:lnTo>
                    <a:lnTo>
                      <a:pt x="612" y="971"/>
                    </a:lnTo>
                    <a:lnTo>
                      <a:pt x="614" y="979"/>
                    </a:lnTo>
                    <a:lnTo>
                      <a:pt x="617" y="981"/>
                    </a:lnTo>
                    <a:lnTo>
                      <a:pt x="619" y="983"/>
                    </a:lnTo>
                    <a:lnTo>
                      <a:pt x="619" y="992"/>
                    </a:lnTo>
                    <a:lnTo>
                      <a:pt x="619" y="1002"/>
                    </a:lnTo>
                    <a:lnTo>
                      <a:pt x="617" y="1004"/>
                    </a:lnTo>
                    <a:lnTo>
                      <a:pt x="614" y="1008"/>
                    </a:lnTo>
                    <a:lnTo>
                      <a:pt x="612" y="1014"/>
                    </a:lnTo>
                    <a:lnTo>
                      <a:pt x="610" y="1021"/>
                    </a:lnTo>
                    <a:lnTo>
                      <a:pt x="608" y="1025"/>
                    </a:lnTo>
                    <a:lnTo>
                      <a:pt x="606" y="1027"/>
                    </a:lnTo>
                    <a:lnTo>
                      <a:pt x="602" y="1029"/>
                    </a:lnTo>
                    <a:lnTo>
                      <a:pt x="600" y="1031"/>
                    </a:lnTo>
                    <a:lnTo>
                      <a:pt x="598" y="1035"/>
                    </a:lnTo>
                    <a:lnTo>
                      <a:pt x="596" y="1037"/>
                    </a:lnTo>
                    <a:lnTo>
                      <a:pt x="593" y="1039"/>
                    </a:lnTo>
                    <a:lnTo>
                      <a:pt x="591" y="1040"/>
                    </a:lnTo>
                    <a:lnTo>
                      <a:pt x="589" y="1044"/>
                    </a:lnTo>
                    <a:lnTo>
                      <a:pt x="585" y="1046"/>
                    </a:lnTo>
                    <a:lnTo>
                      <a:pt x="585" y="1077"/>
                    </a:lnTo>
                    <a:lnTo>
                      <a:pt x="583" y="1108"/>
                    </a:lnTo>
                    <a:lnTo>
                      <a:pt x="583" y="1136"/>
                    </a:lnTo>
                    <a:lnTo>
                      <a:pt x="581" y="1167"/>
                    </a:lnTo>
                    <a:lnTo>
                      <a:pt x="579" y="1169"/>
                    </a:lnTo>
                    <a:lnTo>
                      <a:pt x="575" y="1171"/>
                    </a:lnTo>
                    <a:lnTo>
                      <a:pt x="568" y="1175"/>
                    </a:lnTo>
                    <a:lnTo>
                      <a:pt x="562" y="1177"/>
                    </a:lnTo>
                    <a:lnTo>
                      <a:pt x="560" y="1179"/>
                    </a:lnTo>
                    <a:lnTo>
                      <a:pt x="556" y="1182"/>
                    </a:lnTo>
                    <a:lnTo>
                      <a:pt x="548" y="1184"/>
                    </a:lnTo>
                    <a:lnTo>
                      <a:pt x="543" y="1186"/>
                    </a:lnTo>
                    <a:lnTo>
                      <a:pt x="539" y="1188"/>
                    </a:lnTo>
                    <a:lnTo>
                      <a:pt x="537" y="1190"/>
                    </a:lnTo>
                    <a:lnTo>
                      <a:pt x="537" y="1196"/>
                    </a:lnTo>
                    <a:lnTo>
                      <a:pt x="537" y="1200"/>
                    </a:lnTo>
                    <a:lnTo>
                      <a:pt x="539" y="1204"/>
                    </a:lnTo>
                    <a:lnTo>
                      <a:pt x="543" y="1205"/>
                    </a:lnTo>
                    <a:lnTo>
                      <a:pt x="545" y="1207"/>
                    </a:lnTo>
                    <a:lnTo>
                      <a:pt x="546" y="1211"/>
                    </a:lnTo>
                    <a:lnTo>
                      <a:pt x="548" y="1213"/>
                    </a:lnTo>
                    <a:lnTo>
                      <a:pt x="552" y="1215"/>
                    </a:lnTo>
                    <a:lnTo>
                      <a:pt x="554" y="1217"/>
                    </a:lnTo>
                    <a:lnTo>
                      <a:pt x="556" y="1221"/>
                    </a:lnTo>
                    <a:lnTo>
                      <a:pt x="560" y="1223"/>
                    </a:lnTo>
                    <a:lnTo>
                      <a:pt x="562" y="1225"/>
                    </a:lnTo>
                    <a:lnTo>
                      <a:pt x="564" y="1232"/>
                    </a:lnTo>
                    <a:lnTo>
                      <a:pt x="566" y="1240"/>
                    </a:lnTo>
                    <a:lnTo>
                      <a:pt x="570" y="1242"/>
                    </a:lnTo>
                    <a:lnTo>
                      <a:pt x="571" y="1244"/>
                    </a:lnTo>
                    <a:lnTo>
                      <a:pt x="575" y="1248"/>
                    </a:lnTo>
                    <a:lnTo>
                      <a:pt x="579" y="1252"/>
                    </a:lnTo>
                    <a:lnTo>
                      <a:pt x="560" y="1257"/>
                    </a:lnTo>
                    <a:lnTo>
                      <a:pt x="543" y="1263"/>
                    </a:lnTo>
                    <a:lnTo>
                      <a:pt x="539" y="1267"/>
                    </a:lnTo>
                    <a:lnTo>
                      <a:pt x="537" y="1269"/>
                    </a:lnTo>
                    <a:lnTo>
                      <a:pt x="520" y="1271"/>
                    </a:lnTo>
                    <a:lnTo>
                      <a:pt x="504" y="1273"/>
                    </a:lnTo>
                    <a:lnTo>
                      <a:pt x="500" y="1276"/>
                    </a:lnTo>
                    <a:lnTo>
                      <a:pt x="499" y="1278"/>
                    </a:lnTo>
                    <a:lnTo>
                      <a:pt x="497" y="1286"/>
                    </a:lnTo>
                    <a:lnTo>
                      <a:pt x="495" y="1294"/>
                    </a:lnTo>
                    <a:lnTo>
                      <a:pt x="491" y="1296"/>
                    </a:lnTo>
                    <a:lnTo>
                      <a:pt x="489" y="1298"/>
                    </a:lnTo>
                    <a:lnTo>
                      <a:pt x="487" y="1309"/>
                    </a:lnTo>
                    <a:lnTo>
                      <a:pt x="485" y="1323"/>
                    </a:lnTo>
                    <a:lnTo>
                      <a:pt x="481" y="1324"/>
                    </a:lnTo>
                    <a:lnTo>
                      <a:pt x="479" y="1326"/>
                    </a:lnTo>
                    <a:lnTo>
                      <a:pt x="472" y="1326"/>
                    </a:lnTo>
                    <a:lnTo>
                      <a:pt x="464" y="1326"/>
                    </a:lnTo>
                    <a:lnTo>
                      <a:pt x="464" y="1334"/>
                    </a:lnTo>
                    <a:lnTo>
                      <a:pt x="464" y="1342"/>
                    </a:lnTo>
                    <a:lnTo>
                      <a:pt x="462" y="1344"/>
                    </a:lnTo>
                    <a:lnTo>
                      <a:pt x="460" y="1346"/>
                    </a:lnTo>
                    <a:lnTo>
                      <a:pt x="458" y="1353"/>
                    </a:lnTo>
                    <a:lnTo>
                      <a:pt x="454" y="1361"/>
                    </a:lnTo>
                    <a:lnTo>
                      <a:pt x="452" y="1363"/>
                    </a:lnTo>
                    <a:lnTo>
                      <a:pt x="451" y="1365"/>
                    </a:lnTo>
                    <a:lnTo>
                      <a:pt x="449" y="1372"/>
                    </a:lnTo>
                    <a:lnTo>
                      <a:pt x="445" y="1380"/>
                    </a:lnTo>
                    <a:lnTo>
                      <a:pt x="443" y="1382"/>
                    </a:lnTo>
                    <a:lnTo>
                      <a:pt x="441" y="1384"/>
                    </a:lnTo>
                    <a:lnTo>
                      <a:pt x="437" y="1388"/>
                    </a:lnTo>
                    <a:lnTo>
                      <a:pt x="435" y="1390"/>
                    </a:lnTo>
                    <a:lnTo>
                      <a:pt x="433" y="1392"/>
                    </a:lnTo>
                    <a:lnTo>
                      <a:pt x="431" y="1394"/>
                    </a:lnTo>
                    <a:lnTo>
                      <a:pt x="428" y="1395"/>
                    </a:lnTo>
                    <a:lnTo>
                      <a:pt x="426" y="1399"/>
                    </a:lnTo>
                    <a:lnTo>
                      <a:pt x="424" y="1401"/>
                    </a:lnTo>
                    <a:lnTo>
                      <a:pt x="422" y="1403"/>
                    </a:lnTo>
                    <a:lnTo>
                      <a:pt x="420" y="1407"/>
                    </a:lnTo>
                    <a:lnTo>
                      <a:pt x="416" y="1409"/>
                    </a:lnTo>
                    <a:lnTo>
                      <a:pt x="414" y="1411"/>
                    </a:lnTo>
                    <a:lnTo>
                      <a:pt x="412" y="1415"/>
                    </a:lnTo>
                    <a:lnTo>
                      <a:pt x="397" y="1415"/>
                    </a:lnTo>
                    <a:lnTo>
                      <a:pt x="381" y="1415"/>
                    </a:lnTo>
                    <a:lnTo>
                      <a:pt x="368" y="1415"/>
                    </a:lnTo>
                    <a:lnTo>
                      <a:pt x="353" y="1415"/>
                    </a:lnTo>
                    <a:lnTo>
                      <a:pt x="351" y="1411"/>
                    </a:lnTo>
                    <a:lnTo>
                      <a:pt x="349" y="1409"/>
                    </a:lnTo>
                    <a:lnTo>
                      <a:pt x="332" y="1407"/>
                    </a:lnTo>
                    <a:lnTo>
                      <a:pt x="314" y="1403"/>
                    </a:lnTo>
                    <a:lnTo>
                      <a:pt x="312" y="1401"/>
                    </a:lnTo>
                    <a:lnTo>
                      <a:pt x="311" y="1399"/>
                    </a:lnTo>
                    <a:lnTo>
                      <a:pt x="309" y="1395"/>
                    </a:lnTo>
                    <a:lnTo>
                      <a:pt x="305" y="1394"/>
                    </a:lnTo>
                    <a:lnTo>
                      <a:pt x="303" y="1392"/>
                    </a:lnTo>
                    <a:lnTo>
                      <a:pt x="301" y="1390"/>
                    </a:lnTo>
                    <a:lnTo>
                      <a:pt x="303" y="1388"/>
                    </a:lnTo>
                    <a:lnTo>
                      <a:pt x="305" y="1384"/>
                    </a:lnTo>
                    <a:lnTo>
                      <a:pt x="309" y="1376"/>
                    </a:lnTo>
                    <a:lnTo>
                      <a:pt x="311" y="1370"/>
                    </a:lnTo>
                    <a:lnTo>
                      <a:pt x="312" y="1367"/>
                    </a:lnTo>
                    <a:lnTo>
                      <a:pt x="314" y="1365"/>
                    </a:lnTo>
                    <a:lnTo>
                      <a:pt x="322" y="1363"/>
                    </a:lnTo>
                    <a:lnTo>
                      <a:pt x="330" y="1361"/>
                    </a:lnTo>
                    <a:lnTo>
                      <a:pt x="332" y="1357"/>
                    </a:lnTo>
                    <a:lnTo>
                      <a:pt x="334" y="1355"/>
                    </a:lnTo>
                    <a:lnTo>
                      <a:pt x="337" y="1353"/>
                    </a:lnTo>
                    <a:lnTo>
                      <a:pt x="339" y="1351"/>
                    </a:lnTo>
                    <a:lnTo>
                      <a:pt x="341" y="1347"/>
                    </a:lnTo>
                    <a:lnTo>
                      <a:pt x="343" y="1346"/>
                    </a:lnTo>
                    <a:lnTo>
                      <a:pt x="351" y="1319"/>
                    </a:lnTo>
                    <a:lnTo>
                      <a:pt x="358" y="1294"/>
                    </a:lnTo>
                    <a:lnTo>
                      <a:pt x="360" y="1290"/>
                    </a:lnTo>
                    <a:lnTo>
                      <a:pt x="364" y="1288"/>
                    </a:lnTo>
                    <a:lnTo>
                      <a:pt x="364" y="1282"/>
                    </a:lnTo>
                    <a:lnTo>
                      <a:pt x="364" y="1278"/>
                    </a:lnTo>
                    <a:lnTo>
                      <a:pt x="360" y="1276"/>
                    </a:lnTo>
                    <a:lnTo>
                      <a:pt x="358" y="1273"/>
                    </a:lnTo>
                    <a:lnTo>
                      <a:pt x="357" y="1265"/>
                    </a:lnTo>
                    <a:lnTo>
                      <a:pt x="353" y="1259"/>
                    </a:lnTo>
                    <a:lnTo>
                      <a:pt x="351" y="1255"/>
                    </a:lnTo>
                    <a:lnTo>
                      <a:pt x="349" y="1253"/>
                    </a:lnTo>
                    <a:lnTo>
                      <a:pt x="347" y="1242"/>
                    </a:lnTo>
                    <a:lnTo>
                      <a:pt x="343" y="1230"/>
                    </a:lnTo>
                    <a:lnTo>
                      <a:pt x="341" y="1227"/>
                    </a:lnTo>
                    <a:lnTo>
                      <a:pt x="339" y="1225"/>
                    </a:lnTo>
                    <a:lnTo>
                      <a:pt x="337" y="1223"/>
                    </a:lnTo>
                    <a:lnTo>
                      <a:pt x="334" y="1221"/>
                    </a:lnTo>
                    <a:lnTo>
                      <a:pt x="332" y="1217"/>
                    </a:lnTo>
                    <a:lnTo>
                      <a:pt x="330" y="1215"/>
                    </a:lnTo>
                    <a:lnTo>
                      <a:pt x="328" y="1198"/>
                    </a:lnTo>
                    <a:lnTo>
                      <a:pt x="324" y="1182"/>
                    </a:lnTo>
                    <a:lnTo>
                      <a:pt x="322" y="1179"/>
                    </a:lnTo>
                    <a:lnTo>
                      <a:pt x="320" y="1177"/>
                    </a:lnTo>
                    <a:lnTo>
                      <a:pt x="316" y="1175"/>
                    </a:lnTo>
                    <a:lnTo>
                      <a:pt x="314" y="1171"/>
                    </a:lnTo>
                    <a:lnTo>
                      <a:pt x="312" y="1169"/>
                    </a:lnTo>
                    <a:lnTo>
                      <a:pt x="311" y="1167"/>
                    </a:lnTo>
                    <a:lnTo>
                      <a:pt x="309" y="1165"/>
                    </a:lnTo>
                    <a:lnTo>
                      <a:pt x="305" y="1161"/>
                    </a:lnTo>
                    <a:lnTo>
                      <a:pt x="303" y="1159"/>
                    </a:lnTo>
                    <a:lnTo>
                      <a:pt x="301" y="1158"/>
                    </a:lnTo>
                    <a:lnTo>
                      <a:pt x="297" y="1156"/>
                    </a:lnTo>
                    <a:lnTo>
                      <a:pt x="295" y="1152"/>
                    </a:lnTo>
                    <a:lnTo>
                      <a:pt x="293" y="1150"/>
                    </a:lnTo>
                    <a:lnTo>
                      <a:pt x="291" y="1148"/>
                    </a:lnTo>
                    <a:lnTo>
                      <a:pt x="264" y="1146"/>
                    </a:lnTo>
                    <a:lnTo>
                      <a:pt x="238" y="1142"/>
                    </a:lnTo>
                    <a:lnTo>
                      <a:pt x="236" y="1140"/>
                    </a:lnTo>
                    <a:lnTo>
                      <a:pt x="232" y="1138"/>
                    </a:lnTo>
                    <a:lnTo>
                      <a:pt x="230" y="1134"/>
                    </a:lnTo>
                    <a:lnTo>
                      <a:pt x="228" y="1133"/>
                    </a:lnTo>
                    <a:lnTo>
                      <a:pt x="226" y="1131"/>
                    </a:lnTo>
                    <a:lnTo>
                      <a:pt x="222" y="1129"/>
                    </a:lnTo>
                    <a:lnTo>
                      <a:pt x="220" y="1121"/>
                    </a:lnTo>
                    <a:lnTo>
                      <a:pt x="218" y="1113"/>
                    </a:lnTo>
                    <a:lnTo>
                      <a:pt x="216" y="1111"/>
                    </a:lnTo>
                    <a:lnTo>
                      <a:pt x="215" y="1110"/>
                    </a:lnTo>
                    <a:lnTo>
                      <a:pt x="216" y="1106"/>
                    </a:lnTo>
                    <a:lnTo>
                      <a:pt x="218" y="1104"/>
                    </a:lnTo>
                    <a:lnTo>
                      <a:pt x="220" y="1102"/>
                    </a:lnTo>
                    <a:lnTo>
                      <a:pt x="222" y="1100"/>
                    </a:lnTo>
                    <a:lnTo>
                      <a:pt x="226" y="1096"/>
                    </a:lnTo>
                    <a:lnTo>
                      <a:pt x="228" y="1094"/>
                    </a:lnTo>
                    <a:lnTo>
                      <a:pt x="230" y="1092"/>
                    </a:lnTo>
                    <a:lnTo>
                      <a:pt x="232" y="1090"/>
                    </a:lnTo>
                    <a:lnTo>
                      <a:pt x="236" y="1087"/>
                    </a:lnTo>
                    <a:lnTo>
                      <a:pt x="238" y="1085"/>
                    </a:lnTo>
                    <a:lnTo>
                      <a:pt x="238" y="1079"/>
                    </a:lnTo>
                    <a:lnTo>
                      <a:pt x="238" y="1075"/>
                    </a:lnTo>
                    <a:lnTo>
                      <a:pt x="236" y="1073"/>
                    </a:lnTo>
                    <a:lnTo>
                      <a:pt x="232" y="1071"/>
                    </a:lnTo>
                    <a:lnTo>
                      <a:pt x="230" y="1063"/>
                    </a:lnTo>
                    <a:lnTo>
                      <a:pt x="228" y="1056"/>
                    </a:lnTo>
                    <a:lnTo>
                      <a:pt x="226" y="1054"/>
                    </a:lnTo>
                    <a:lnTo>
                      <a:pt x="222" y="1050"/>
                    </a:lnTo>
                    <a:lnTo>
                      <a:pt x="220" y="1033"/>
                    </a:lnTo>
                    <a:lnTo>
                      <a:pt x="218" y="1017"/>
                    </a:lnTo>
                    <a:lnTo>
                      <a:pt x="216" y="1014"/>
                    </a:lnTo>
                    <a:lnTo>
                      <a:pt x="215" y="1012"/>
                    </a:lnTo>
                    <a:lnTo>
                      <a:pt x="215" y="994"/>
                    </a:lnTo>
                    <a:lnTo>
                      <a:pt x="215" y="977"/>
                    </a:lnTo>
                    <a:lnTo>
                      <a:pt x="215" y="962"/>
                    </a:lnTo>
                    <a:lnTo>
                      <a:pt x="215" y="945"/>
                    </a:lnTo>
                    <a:lnTo>
                      <a:pt x="216" y="943"/>
                    </a:lnTo>
                    <a:lnTo>
                      <a:pt x="218" y="939"/>
                    </a:lnTo>
                    <a:lnTo>
                      <a:pt x="226" y="937"/>
                    </a:lnTo>
                    <a:lnTo>
                      <a:pt x="232" y="935"/>
                    </a:lnTo>
                    <a:lnTo>
                      <a:pt x="236" y="933"/>
                    </a:lnTo>
                    <a:lnTo>
                      <a:pt x="238" y="929"/>
                    </a:lnTo>
                    <a:lnTo>
                      <a:pt x="238" y="916"/>
                    </a:lnTo>
                    <a:lnTo>
                      <a:pt x="238" y="900"/>
                    </a:lnTo>
                    <a:lnTo>
                      <a:pt x="236" y="898"/>
                    </a:lnTo>
                    <a:lnTo>
                      <a:pt x="232" y="897"/>
                    </a:lnTo>
                    <a:lnTo>
                      <a:pt x="226" y="893"/>
                    </a:lnTo>
                    <a:lnTo>
                      <a:pt x="218" y="891"/>
                    </a:lnTo>
                    <a:lnTo>
                      <a:pt x="216" y="889"/>
                    </a:lnTo>
                    <a:lnTo>
                      <a:pt x="215" y="887"/>
                    </a:lnTo>
                    <a:lnTo>
                      <a:pt x="201" y="879"/>
                    </a:lnTo>
                    <a:lnTo>
                      <a:pt x="190" y="872"/>
                    </a:lnTo>
                    <a:lnTo>
                      <a:pt x="188" y="870"/>
                    </a:lnTo>
                    <a:lnTo>
                      <a:pt x="184" y="868"/>
                    </a:lnTo>
                    <a:lnTo>
                      <a:pt x="184" y="862"/>
                    </a:lnTo>
                    <a:lnTo>
                      <a:pt x="184" y="858"/>
                    </a:lnTo>
                    <a:lnTo>
                      <a:pt x="188" y="854"/>
                    </a:lnTo>
                    <a:lnTo>
                      <a:pt x="190" y="852"/>
                    </a:lnTo>
                    <a:lnTo>
                      <a:pt x="192" y="845"/>
                    </a:lnTo>
                    <a:lnTo>
                      <a:pt x="193" y="839"/>
                    </a:lnTo>
                    <a:lnTo>
                      <a:pt x="195" y="835"/>
                    </a:lnTo>
                    <a:lnTo>
                      <a:pt x="199" y="833"/>
                    </a:lnTo>
                    <a:lnTo>
                      <a:pt x="201" y="822"/>
                    </a:lnTo>
                    <a:lnTo>
                      <a:pt x="203" y="808"/>
                    </a:lnTo>
                    <a:lnTo>
                      <a:pt x="205" y="806"/>
                    </a:lnTo>
                    <a:lnTo>
                      <a:pt x="209" y="804"/>
                    </a:lnTo>
                    <a:lnTo>
                      <a:pt x="209" y="799"/>
                    </a:lnTo>
                    <a:lnTo>
                      <a:pt x="209" y="795"/>
                    </a:lnTo>
                    <a:lnTo>
                      <a:pt x="205" y="793"/>
                    </a:lnTo>
                    <a:lnTo>
                      <a:pt x="203" y="789"/>
                    </a:lnTo>
                    <a:lnTo>
                      <a:pt x="197" y="787"/>
                    </a:lnTo>
                    <a:lnTo>
                      <a:pt x="190" y="785"/>
                    </a:lnTo>
                    <a:lnTo>
                      <a:pt x="188" y="781"/>
                    </a:lnTo>
                    <a:lnTo>
                      <a:pt x="184" y="780"/>
                    </a:lnTo>
                    <a:lnTo>
                      <a:pt x="182" y="778"/>
                    </a:lnTo>
                    <a:lnTo>
                      <a:pt x="180" y="776"/>
                    </a:lnTo>
                    <a:lnTo>
                      <a:pt x="176" y="772"/>
                    </a:lnTo>
                    <a:lnTo>
                      <a:pt x="174" y="770"/>
                    </a:lnTo>
                    <a:lnTo>
                      <a:pt x="172" y="768"/>
                    </a:lnTo>
                    <a:lnTo>
                      <a:pt x="170" y="766"/>
                    </a:lnTo>
                    <a:lnTo>
                      <a:pt x="167" y="762"/>
                    </a:lnTo>
                    <a:lnTo>
                      <a:pt x="165" y="760"/>
                    </a:lnTo>
                    <a:lnTo>
                      <a:pt x="157" y="749"/>
                    </a:lnTo>
                    <a:lnTo>
                      <a:pt x="149" y="737"/>
                    </a:lnTo>
                    <a:lnTo>
                      <a:pt x="147" y="733"/>
                    </a:lnTo>
                    <a:lnTo>
                      <a:pt x="145" y="732"/>
                    </a:lnTo>
                    <a:lnTo>
                      <a:pt x="138" y="730"/>
                    </a:lnTo>
                    <a:lnTo>
                      <a:pt x="132" y="728"/>
                    </a:lnTo>
                    <a:lnTo>
                      <a:pt x="128" y="724"/>
                    </a:lnTo>
                    <a:lnTo>
                      <a:pt x="126" y="722"/>
                    </a:lnTo>
                    <a:lnTo>
                      <a:pt x="107" y="720"/>
                    </a:lnTo>
                    <a:lnTo>
                      <a:pt x="90" y="720"/>
                    </a:lnTo>
                    <a:lnTo>
                      <a:pt x="73" y="718"/>
                    </a:lnTo>
                    <a:lnTo>
                      <a:pt x="53" y="718"/>
                    </a:lnTo>
                    <a:lnTo>
                      <a:pt x="51" y="714"/>
                    </a:lnTo>
                    <a:lnTo>
                      <a:pt x="50" y="712"/>
                    </a:lnTo>
                    <a:lnTo>
                      <a:pt x="46" y="691"/>
                    </a:lnTo>
                    <a:lnTo>
                      <a:pt x="44" y="668"/>
                    </a:lnTo>
                    <a:lnTo>
                      <a:pt x="42" y="666"/>
                    </a:lnTo>
                    <a:lnTo>
                      <a:pt x="40" y="664"/>
                    </a:lnTo>
                    <a:lnTo>
                      <a:pt x="40" y="649"/>
                    </a:lnTo>
                    <a:lnTo>
                      <a:pt x="40" y="636"/>
                    </a:lnTo>
                    <a:lnTo>
                      <a:pt x="42" y="632"/>
                    </a:lnTo>
                    <a:lnTo>
                      <a:pt x="44" y="630"/>
                    </a:lnTo>
                    <a:lnTo>
                      <a:pt x="67" y="622"/>
                    </a:lnTo>
                    <a:lnTo>
                      <a:pt x="88" y="614"/>
                    </a:lnTo>
                    <a:lnTo>
                      <a:pt x="90" y="613"/>
                    </a:lnTo>
                    <a:lnTo>
                      <a:pt x="92" y="611"/>
                    </a:lnTo>
                    <a:lnTo>
                      <a:pt x="96" y="603"/>
                    </a:lnTo>
                    <a:lnTo>
                      <a:pt x="98" y="597"/>
                    </a:lnTo>
                    <a:lnTo>
                      <a:pt x="99" y="593"/>
                    </a:lnTo>
                    <a:lnTo>
                      <a:pt x="103" y="591"/>
                    </a:lnTo>
                    <a:lnTo>
                      <a:pt x="103" y="586"/>
                    </a:lnTo>
                    <a:lnTo>
                      <a:pt x="103" y="582"/>
                    </a:lnTo>
                    <a:lnTo>
                      <a:pt x="99" y="580"/>
                    </a:lnTo>
                    <a:lnTo>
                      <a:pt x="98" y="576"/>
                    </a:lnTo>
                    <a:lnTo>
                      <a:pt x="86" y="574"/>
                    </a:lnTo>
                    <a:lnTo>
                      <a:pt x="73" y="572"/>
                    </a:lnTo>
                    <a:lnTo>
                      <a:pt x="71" y="570"/>
                    </a:lnTo>
                    <a:lnTo>
                      <a:pt x="69" y="567"/>
                    </a:lnTo>
                    <a:lnTo>
                      <a:pt x="67" y="559"/>
                    </a:lnTo>
                    <a:lnTo>
                      <a:pt x="63" y="553"/>
                    </a:lnTo>
                    <a:lnTo>
                      <a:pt x="61" y="549"/>
                    </a:lnTo>
                    <a:lnTo>
                      <a:pt x="59" y="547"/>
                    </a:lnTo>
                    <a:lnTo>
                      <a:pt x="63" y="528"/>
                    </a:lnTo>
                    <a:lnTo>
                      <a:pt x="69" y="509"/>
                    </a:lnTo>
                    <a:lnTo>
                      <a:pt x="71" y="507"/>
                    </a:lnTo>
                    <a:lnTo>
                      <a:pt x="73" y="505"/>
                    </a:lnTo>
                    <a:lnTo>
                      <a:pt x="76" y="492"/>
                    </a:lnTo>
                    <a:lnTo>
                      <a:pt x="78" y="480"/>
                    </a:lnTo>
                    <a:lnTo>
                      <a:pt x="80" y="478"/>
                    </a:lnTo>
                    <a:lnTo>
                      <a:pt x="82" y="476"/>
                    </a:lnTo>
                    <a:lnTo>
                      <a:pt x="84" y="469"/>
                    </a:lnTo>
                    <a:lnTo>
                      <a:pt x="88" y="461"/>
                    </a:lnTo>
                    <a:lnTo>
                      <a:pt x="90" y="459"/>
                    </a:lnTo>
                    <a:lnTo>
                      <a:pt x="92" y="455"/>
                    </a:lnTo>
                    <a:lnTo>
                      <a:pt x="92" y="436"/>
                    </a:lnTo>
                    <a:lnTo>
                      <a:pt x="92" y="417"/>
                    </a:lnTo>
                    <a:lnTo>
                      <a:pt x="90" y="415"/>
                    </a:lnTo>
                    <a:lnTo>
                      <a:pt x="88" y="413"/>
                    </a:lnTo>
                    <a:lnTo>
                      <a:pt x="88" y="403"/>
                    </a:lnTo>
                    <a:lnTo>
                      <a:pt x="88" y="394"/>
                    </a:lnTo>
                    <a:lnTo>
                      <a:pt x="90" y="390"/>
                    </a:lnTo>
                    <a:lnTo>
                      <a:pt x="92" y="388"/>
                    </a:lnTo>
                    <a:lnTo>
                      <a:pt x="96" y="386"/>
                    </a:lnTo>
                    <a:lnTo>
                      <a:pt x="98" y="382"/>
                    </a:lnTo>
                    <a:lnTo>
                      <a:pt x="99" y="380"/>
                    </a:lnTo>
                    <a:lnTo>
                      <a:pt x="103" y="378"/>
                    </a:lnTo>
                    <a:lnTo>
                      <a:pt x="105" y="377"/>
                    </a:lnTo>
                    <a:lnTo>
                      <a:pt x="107" y="375"/>
                    </a:lnTo>
                    <a:lnTo>
                      <a:pt x="109" y="371"/>
                    </a:lnTo>
                    <a:lnTo>
                      <a:pt x="111" y="369"/>
                    </a:lnTo>
                    <a:lnTo>
                      <a:pt x="115" y="367"/>
                    </a:lnTo>
                    <a:lnTo>
                      <a:pt x="117" y="365"/>
                    </a:lnTo>
                    <a:lnTo>
                      <a:pt x="119" y="361"/>
                    </a:lnTo>
                    <a:lnTo>
                      <a:pt x="121" y="359"/>
                    </a:lnTo>
                    <a:lnTo>
                      <a:pt x="121" y="340"/>
                    </a:lnTo>
                    <a:lnTo>
                      <a:pt x="121" y="321"/>
                    </a:lnTo>
                    <a:lnTo>
                      <a:pt x="119" y="317"/>
                    </a:lnTo>
                    <a:lnTo>
                      <a:pt x="117" y="315"/>
                    </a:lnTo>
                    <a:lnTo>
                      <a:pt x="117" y="307"/>
                    </a:lnTo>
                    <a:lnTo>
                      <a:pt x="117" y="302"/>
                    </a:lnTo>
                    <a:lnTo>
                      <a:pt x="105" y="302"/>
                    </a:lnTo>
                    <a:lnTo>
                      <a:pt x="92" y="302"/>
                    </a:lnTo>
                    <a:lnTo>
                      <a:pt x="90" y="298"/>
                    </a:lnTo>
                    <a:lnTo>
                      <a:pt x="88" y="296"/>
                    </a:lnTo>
                    <a:lnTo>
                      <a:pt x="80" y="294"/>
                    </a:lnTo>
                    <a:lnTo>
                      <a:pt x="73" y="292"/>
                    </a:lnTo>
                    <a:lnTo>
                      <a:pt x="71" y="288"/>
                    </a:lnTo>
                    <a:lnTo>
                      <a:pt x="69" y="286"/>
                    </a:lnTo>
                    <a:lnTo>
                      <a:pt x="69" y="283"/>
                    </a:lnTo>
                    <a:lnTo>
                      <a:pt x="69" y="277"/>
                    </a:lnTo>
                    <a:lnTo>
                      <a:pt x="71" y="275"/>
                    </a:lnTo>
                    <a:lnTo>
                      <a:pt x="73" y="273"/>
                    </a:lnTo>
                    <a:lnTo>
                      <a:pt x="76" y="265"/>
                    </a:lnTo>
                    <a:lnTo>
                      <a:pt x="76" y="252"/>
                    </a:lnTo>
                    <a:lnTo>
                      <a:pt x="76" y="240"/>
                    </a:lnTo>
                    <a:lnTo>
                      <a:pt x="73" y="233"/>
                    </a:lnTo>
                    <a:lnTo>
                      <a:pt x="71" y="231"/>
                    </a:lnTo>
                    <a:lnTo>
                      <a:pt x="69" y="229"/>
                    </a:lnTo>
                    <a:lnTo>
                      <a:pt x="67" y="227"/>
                    </a:lnTo>
                    <a:lnTo>
                      <a:pt x="63" y="223"/>
                    </a:lnTo>
                    <a:lnTo>
                      <a:pt x="61" y="221"/>
                    </a:lnTo>
                    <a:lnTo>
                      <a:pt x="59" y="219"/>
                    </a:lnTo>
                    <a:lnTo>
                      <a:pt x="55" y="217"/>
                    </a:lnTo>
                    <a:lnTo>
                      <a:pt x="53" y="215"/>
                    </a:lnTo>
                    <a:lnTo>
                      <a:pt x="51" y="212"/>
                    </a:lnTo>
                    <a:lnTo>
                      <a:pt x="50" y="210"/>
                    </a:lnTo>
                    <a:lnTo>
                      <a:pt x="46" y="202"/>
                    </a:lnTo>
                    <a:lnTo>
                      <a:pt x="44" y="194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71"/>
                    </a:lnTo>
                    <a:lnTo>
                      <a:pt x="36" y="154"/>
                    </a:lnTo>
                    <a:lnTo>
                      <a:pt x="36" y="137"/>
                    </a:lnTo>
                    <a:lnTo>
                      <a:pt x="34" y="118"/>
                    </a:lnTo>
                    <a:lnTo>
                      <a:pt x="32" y="116"/>
                    </a:lnTo>
                    <a:lnTo>
                      <a:pt x="30" y="112"/>
                    </a:lnTo>
                    <a:lnTo>
                      <a:pt x="27" y="110"/>
                    </a:lnTo>
                    <a:lnTo>
                      <a:pt x="25" y="108"/>
                    </a:lnTo>
                    <a:lnTo>
                      <a:pt x="23" y="106"/>
                    </a:lnTo>
                    <a:lnTo>
                      <a:pt x="21" y="104"/>
                    </a:lnTo>
                    <a:lnTo>
                      <a:pt x="17" y="87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7" y="52"/>
                    </a:lnTo>
                    <a:lnTo>
                      <a:pt x="5" y="41"/>
                    </a:lnTo>
                    <a:lnTo>
                      <a:pt x="4" y="37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4" y="24"/>
                    </a:lnTo>
                    <a:lnTo>
                      <a:pt x="5" y="22"/>
                    </a:lnTo>
                    <a:lnTo>
                      <a:pt x="7" y="18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6" y="24"/>
                    </a:lnTo>
                    <a:lnTo>
                      <a:pt x="50" y="25"/>
                    </a:lnTo>
                    <a:lnTo>
                      <a:pt x="51" y="37"/>
                    </a:lnTo>
                    <a:lnTo>
                      <a:pt x="53" y="50"/>
                    </a:lnTo>
                    <a:lnTo>
                      <a:pt x="55" y="52"/>
                    </a:lnTo>
                    <a:lnTo>
                      <a:pt x="59" y="54"/>
                    </a:lnTo>
                    <a:lnTo>
                      <a:pt x="61" y="56"/>
                    </a:lnTo>
                    <a:lnTo>
                      <a:pt x="63" y="60"/>
                    </a:lnTo>
                    <a:lnTo>
                      <a:pt x="67" y="62"/>
                    </a:lnTo>
                    <a:lnTo>
                      <a:pt x="69" y="64"/>
                    </a:lnTo>
                    <a:lnTo>
                      <a:pt x="71" y="68"/>
                    </a:lnTo>
                    <a:lnTo>
                      <a:pt x="73" y="70"/>
                    </a:lnTo>
                    <a:lnTo>
                      <a:pt x="76" y="71"/>
                    </a:lnTo>
                    <a:lnTo>
                      <a:pt x="78" y="73"/>
                    </a:lnTo>
                    <a:lnTo>
                      <a:pt x="80" y="77"/>
                    </a:lnTo>
                    <a:lnTo>
                      <a:pt x="82" y="79"/>
                    </a:lnTo>
                    <a:lnTo>
                      <a:pt x="84" y="81"/>
                    </a:lnTo>
                    <a:lnTo>
                      <a:pt x="88" y="83"/>
                    </a:lnTo>
                    <a:lnTo>
                      <a:pt x="92" y="83"/>
                    </a:lnTo>
                    <a:lnTo>
                      <a:pt x="98" y="83"/>
                    </a:lnTo>
                    <a:lnTo>
                      <a:pt x="99" y="81"/>
                    </a:lnTo>
                    <a:lnTo>
                      <a:pt x="103" y="79"/>
                    </a:lnTo>
                    <a:lnTo>
                      <a:pt x="105" y="71"/>
                    </a:lnTo>
                    <a:lnTo>
                      <a:pt x="107" y="64"/>
                    </a:lnTo>
                    <a:lnTo>
                      <a:pt x="109" y="62"/>
                    </a:lnTo>
                    <a:lnTo>
                      <a:pt x="111" y="60"/>
                    </a:lnTo>
                    <a:lnTo>
                      <a:pt x="115" y="56"/>
                    </a:lnTo>
                    <a:lnTo>
                      <a:pt x="117" y="54"/>
                    </a:lnTo>
                    <a:lnTo>
                      <a:pt x="119" y="52"/>
                    </a:lnTo>
                    <a:lnTo>
                      <a:pt x="121" y="50"/>
                    </a:lnTo>
                    <a:lnTo>
                      <a:pt x="124" y="43"/>
                    </a:lnTo>
                    <a:lnTo>
                      <a:pt x="126" y="35"/>
                    </a:lnTo>
                    <a:lnTo>
                      <a:pt x="128" y="33"/>
                    </a:lnTo>
                    <a:lnTo>
                      <a:pt x="132" y="31"/>
                    </a:lnTo>
                    <a:lnTo>
                      <a:pt x="136" y="31"/>
                    </a:lnTo>
                    <a:lnTo>
                      <a:pt x="142" y="31"/>
                    </a:lnTo>
                    <a:lnTo>
                      <a:pt x="144" y="33"/>
                    </a:lnTo>
                    <a:lnTo>
                      <a:pt x="145" y="35"/>
                    </a:lnTo>
                    <a:lnTo>
                      <a:pt x="157" y="56"/>
                    </a:lnTo>
                    <a:lnTo>
                      <a:pt x="170" y="79"/>
                    </a:lnTo>
                    <a:lnTo>
                      <a:pt x="172" y="81"/>
                    </a:lnTo>
                    <a:lnTo>
                      <a:pt x="174" y="83"/>
                    </a:lnTo>
                    <a:lnTo>
                      <a:pt x="203" y="85"/>
                    </a:lnTo>
                    <a:lnTo>
                      <a:pt x="230" y="85"/>
                    </a:lnTo>
                    <a:lnTo>
                      <a:pt x="259" y="87"/>
                    </a:lnTo>
                    <a:lnTo>
                      <a:pt x="286" y="89"/>
                    </a:lnTo>
                    <a:lnTo>
                      <a:pt x="287" y="91"/>
                    </a:lnTo>
                    <a:lnTo>
                      <a:pt x="291" y="93"/>
                    </a:lnTo>
                    <a:lnTo>
                      <a:pt x="291" y="98"/>
                    </a:lnTo>
                    <a:lnTo>
                      <a:pt x="291" y="104"/>
                    </a:lnTo>
                    <a:lnTo>
                      <a:pt x="287" y="106"/>
                    </a:lnTo>
                    <a:lnTo>
                      <a:pt x="286" y="108"/>
                    </a:lnTo>
                    <a:lnTo>
                      <a:pt x="284" y="116"/>
                    </a:lnTo>
                    <a:lnTo>
                      <a:pt x="282" y="121"/>
                    </a:lnTo>
                    <a:lnTo>
                      <a:pt x="278" y="125"/>
                    </a:lnTo>
                    <a:lnTo>
                      <a:pt x="276" y="127"/>
                    </a:lnTo>
                    <a:lnTo>
                      <a:pt x="274" y="135"/>
                    </a:lnTo>
                    <a:lnTo>
                      <a:pt x="272" y="142"/>
                    </a:lnTo>
                    <a:lnTo>
                      <a:pt x="268" y="144"/>
                    </a:lnTo>
                    <a:lnTo>
                      <a:pt x="266" y="146"/>
                    </a:lnTo>
                    <a:lnTo>
                      <a:pt x="264" y="148"/>
                    </a:lnTo>
                    <a:lnTo>
                      <a:pt x="263" y="150"/>
                    </a:lnTo>
                    <a:lnTo>
                      <a:pt x="259" y="154"/>
                    </a:lnTo>
                    <a:lnTo>
                      <a:pt x="257" y="156"/>
                    </a:lnTo>
                    <a:lnTo>
                      <a:pt x="255" y="164"/>
                    </a:lnTo>
                    <a:lnTo>
                      <a:pt x="253" y="171"/>
                    </a:lnTo>
                    <a:lnTo>
                      <a:pt x="249" y="173"/>
                    </a:lnTo>
                    <a:lnTo>
                      <a:pt x="247" y="175"/>
                    </a:lnTo>
                    <a:lnTo>
                      <a:pt x="240" y="175"/>
                    </a:lnTo>
                    <a:lnTo>
                      <a:pt x="232" y="175"/>
                    </a:lnTo>
                    <a:lnTo>
                      <a:pt x="232" y="192"/>
                    </a:lnTo>
                    <a:lnTo>
                      <a:pt x="232" y="210"/>
                    </a:lnTo>
                    <a:lnTo>
                      <a:pt x="230" y="212"/>
                    </a:lnTo>
                    <a:lnTo>
                      <a:pt x="228" y="215"/>
                    </a:lnTo>
                    <a:lnTo>
                      <a:pt x="226" y="221"/>
                    </a:lnTo>
                    <a:lnTo>
                      <a:pt x="222" y="229"/>
                    </a:lnTo>
                    <a:lnTo>
                      <a:pt x="220" y="231"/>
                    </a:lnTo>
                    <a:lnTo>
                      <a:pt x="218" y="233"/>
                    </a:lnTo>
                    <a:lnTo>
                      <a:pt x="218" y="242"/>
                    </a:lnTo>
                    <a:lnTo>
                      <a:pt x="218" y="254"/>
                    </a:lnTo>
                    <a:lnTo>
                      <a:pt x="220" y="256"/>
                    </a:lnTo>
                    <a:lnTo>
                      <a:pt x="222" y="258"/>
                    </a:lnTo>
                    <a:lnTo>
                      <a:pt x="226" y="260"/>
                    </a:lnTo>
                    <a:lnTo>
                      <a:pt x="228" y="263"/>
                    </a:lnTo>
                    <a:lnTo>
                      <a:pt x="230" y="265"/>
                    </a:lnTo>
                    <a:lnTo>
                      <a:pt x="232" y="267"/>
                    </a:lnTo>
                    <a:lnTo>
                      <a:pt x="236" y="288"/>
                    </a:lnTo>
                    <a:lnTo>
                      <a:pt x="238" y="311"/>
                    </a:lnTo>
                    <a:lnTo>
                      <a:pt x="240" y="313"/>
                    </a:lnTo>
                    <a:lnTo>
                      <a:pt x="243" y="315"/>
                    </a:lnTo>
                    <a:lnTo>
                      <a:pt x="245" y="317"/>
                    </a:lnTo>
                    <a:lnTo>
                      <a:pt x="247" y="321"/>
                    </a:lnTo>
                    <a:lnTo>
                      <a:pt x="249" y="323"/>
                    </a:lnTo>
                    <a:lnTo>
                      <a:pt x="253" y="325"/>
                    </a:lnTo>
                    <a:lnTo>
                      <a:pt x="259" y="329"/>
                    </a:lnTo>
                    <a:lnTo>
                      <a:pt x="266" y="331"/>
                    </a:lnTo>
                    <a:lnTo>
                      <a:pt x="268" y="332"/>
                    </a:lnTo>
                    <a:lnTo>
                      <a:pt x="272" y="334"/>
                    </a:lnTo>
                    <a:lnTo>
                      <a:pt x="280" y="354"/>
                    </a:lnTo>
                    <a:lnTo>
                      <a:pt x="295" y="400"/>
                    </a:lnTo>
                    <a:lnTo>
                      <a:pt x="314" y="457"/>
                    </a:lnTo>
                    <a:lnTo>
                      <a:pt x="330" y="511"/>
                    </a:lnTo>
                    <a:lnTo>
                      <a:pt x="337" y="542"/>
                    </a:lnTo>
                    <a:lnTo>
                      <a:pt x="339" y="555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8" name="Freeform 92"/>
              <p:cNvSpPr>
                <a:spLocks/>
              </p:cNvSpPr>
              <p:nvPr/>
            </p:nvSpPr>
            <p:spPr bwMode="auto">
              <a:xfrm>
                <a:off x="4765701" y="3498427"/>
                <a:ext cx="912468" cy="1168585"/>
              </a:xfrm>
              <a:custGeom>
                <a:avLst/>
                <a:gdLst>
                  <a:gd name="T0" fmla="*/ 2147483647 w 697"/>
                  <a:gd name="T1" fmla="*/ 2147483647 h 929"/>
                  <a:gd name="T2" fmla="*/ 2147483647 w 697"/>
                  <a:gd name="T3" fmla="*/ 2147483647 h 929"/>
                  <a:gd name="T4" fmla="*/ 2147483647 w 697"/>
                  <a:gd name="T5" fmla="*/ 2147483647 h 929"/>
                  <a:gd name="T6" fmla="*/ 2147483647 w 697"/>
                  <a:gd name="T7" fmla="*/ 2147483647 h 929"/>
                  <a:gd name="T8" fmla="*/ 2147483647 w 697"/>
                  <a:gd name="T9" fmla="*/ 2147483647 h 929"/>
                  <a:gd name="T10" fmla="*/ 2147483647 w 697"/>
                  <a:gd name="T11" fmla="*/ 2147483647 h 929"/>
                  <a:gd name="T12" fmla="*/ 2147483647 w 697"/>
                  <a:gd name="T13" fmla="*/ 2147483647 h 929"/>
                  <a:gd name="T14" fmla="*/ 2147483647 w 697"/>
                  <a:gd name="T15" fmla="*/ 2147483647 h 929"/>
                  <a:gd name="T16" fmla="*/ 2147483647 w 697"/>
                  <a:gd name="T17" fmla="*/ 2147483647 h 929"/>
                  <a:gd name="T18" fmla="*/ 2147483647 w 697"/>
                  <a:gd name="T19" fmla="*/ 2147483647 h 929"/>
                  <a:gd name="T20" fmla="*/ 2147483647 w 697"/>
                  <a:gd name="T21" fmla="*/ 2147483647 h 929"/>
                  <a:gd name="T22" fmla="*/ 2147483647 w 697"/>
                  <a:gd name="T23" fmla="*/ 2147483647 h 929"/>
                  <a:gd name="T24" fmla="*/ 2147483647 w 697"/>
                  <a:gd name="T25" fmla="*/ 2147483647 h 929"/>
                  <a:gd name="T26" fmla="*/ 2147483647 w 697"/>
                  <a:gd name="T27" fmla="*/ 2147483647 h 929"/>
                  <a:gd name="T28" fmla="*/ 2147483647 w 697"/>
                  <a:gd name="T29" fmla="*/ 2147483647 h 929"/>
                  <a:gd name="T30" fmla="*/ 2147483647 w 697"/>
                  <a:gd name="T31" fmla="*/ 2147483647 h 929"/>
                  <a:gd name="T32" fmla="*/ 2147483647 w 697"/>
                  <a:gd name="T33" fmla="*/ 2147483647 h 929"/>
                  <a:gd name="T34" fmla="*/ 2147483647 w 697"/>
                  <a:gd name="T35" fmla="*/ 2147483647 h 929"/>
                  <a:gd name="T36" fmla="*/ 2147483647 w 697"/>
                  <a:gd name="T37" fmla="*/ 2147483647 h 929"/>
                  <a:gd name="T38" fmla="*/ 2147483647 w 697"/>
                  <a:gd name="T39" fmla="*/ 2147483647 h 929"/>
                  <a:gd name="T40" fmla="*/ 2147483647 w 697"/>
                  <a:gd name="T41" fmla="*/ 2147483647 h 929"/>
                  <a:gd name="T42" fmla="*/ 2147483647 w 697"/>
                  <a:gd name="T43" fmla="*/ 2147483647 h 929"/>
                  <a:gd name="T44" fmla="*/ 2147483647 w 697"/>
                  <a:gd name="T45" fmla="*/ 2147483647 h 929"/>
                  <a:gd name="T46" fmla="*/ 2147483647 w 697"/>
                  <a:gd name="T47" fmla="*/ 2147483647 h 929"/>
                  <a:gd name="T48" fmla="*/ 2147483647 w 697"/>
                  <a:gd name="T49" fmla="*/ 2147483647 h 929"/>
                  <a:gd name="T50" fmla="*/ 2147483647 w 697"/>
                  <a:gd name="T51" fmla="*/ 2147483647 h 929"/>
                  <a:gd name="T52" fmla="*/ 2147483647 w 697"/>
                  <a:gd name="T53" fmla="*/ 2147483647 h 929"/>
                  <a:gd name="T54" fmla="*/ 2147483647 w 697"/>
                  <a:gd name="T55" fmla="*/ 2147483647 h 929"/>
                  <a:gd name="T56" fmla="*/ 2147483647 w 697"/>
                  <a:gd name="T57" fmla="*/ 2147483647 h 929"/>
                  <a:gd name="T58" fmla="*/ 2147483647 w 697"/>
                  <a:gd name="T59" fmla="*/ 2147483647 h 929"/>
                  <a:gd name="T60" fmla="*/ 2147483647 w 697"/>
                  <a:gd name="T61" fmla="*/ 2147483647 h 929"/>
                  <a:gd name="T62" fmla="*/ 2147483647 w 697"/>
                  <a:gd name="T63" fmla="*/ 2147483647 h 929"/>
                  <a:gd name="T64" fmla="*/ 2147483647 w 697"/>
                  <a:gd name="T65" fmla="*/ 2147483647 h 929"/>
                  <a:gd name="T66" fmla="*/ 2147483647 w 697"/>
                  <a:gd name="T67" fmla="*/ 2147483647 h 929"/>
                  <a:gd name="T68" fmla="*/ 2147483647 w 697"/>
                  <a:gd name="T69" fmla="*/ 2147483647 h 929"/>
                  <a:gd name="T70" fmla="*/ 2147483647 w 697"/>
                  <a:gd name="T71" fmla="*/ 2147483647 h 929"/>
                  <a:gd name="T72" fmla="*/ 2147483647 w 697"/>
                  <a:gd name="T73" fmla="*/ 2147483647 h 929"/>
                  <a:gd name="T74" fmla="*/ 2147483647 w 697"/>
                  <a:gd name="T75" fmla="*/ 2147483647 h 929"/>
                  <a:gd name="T76" fmla="*/ 2147483647 w 697"/>
                  <a:gd name="T77" fmla="*/ 2147483647 h 929"/>
                  <a:gd name="T78" fmla="*/ 2147483647 w 697"/>
                  <a:gd name="T79" fmla="*/ 2147483647 h 929"/>
                  <a:gd name="T80" fmla="*/ 2147483647 w 697"/>
                  <a:gd name="T81" fmla="*/ 2147483647 h 929"/>
                  <a:gd name="T82" fmla="*/ 2147483647 w 697"/>
                  <a:gd name="T83" fmla="*/ 2147483647 h 929"/>
                  <a:gd name="T84" fmla="*/ 2147483647 w 697"/>
                  <a:gd name="T85" fmla="*/ 2147483647 h 929"/>
                  <a:gd name="T86" fmla="*/ 2147483647 w 697"/>
                  <a:gd name="T87" fmla="*/ 2147483647 h 929"/>
                  <a:gd name="T88" fmla="*/ 2147483647 w 697"/>
                  <a:gd name="T89" fmla="*/ 2147483647 h 929"/>
                  <a:gd name="T90" fmla="*/ 2147483647 w 697"/>
                  <a:gd name="T91" fmla="*/ 2147483647 h 929"/>
                  <a:gd name="T92" fmla="*/ 2147483647 w 697"/>
                  <a:gd name="T93" fmla="*/ 2147483647 h 929"/>
                  <a:gd name="T94" fmla="*/ 2147483647 w 697"/>
                  <a:gd name="T95" fmla="*/ 2147483647 h 929"/>
                  <a:gd name="T96" fmla="*/ 2147483647 w 697"/>
                  <a:gd name="T97" fmla="*/ 2147483647 h 929"/>
                  <a:gd name="T98" fmla="*/ 2147483647 w 697"/>
                  <a:gd name="T99" fmla="*/ 2147483647 h 929"/>
                  <a:gd name="T100" fmla="*/ 2147483647 w 697"/>
                  <a:gd name="T101" fmla="*/ 2147483647 h 929"/>
                  <a:gd name="T102" fmla="*/ 2147483647 w 697"/>
                  <a:gd name="T103" fmla="*/ 2147483647 h 929"/>
                  <a:gd name="T104" fmla="*/ 2147483647 w 697"/>
                  <a:gd name="T105" fmla="*/ 2147483647 h 929"/>
                  <a:gd name="T106" fmla="*/ 2147483647 w 697"/>
                  <a:gd name="T107" fmla="*/ 2147483647 h 929"/>
                  <a:gd name="T108" fmla="*/ 2147483647 w 697"/>
                  <a:gd name="T109" fmla="*/ 2147483647 h 929"/>
                  <a:gd name="T110" fmla="*/ 2147483647 w 697"/>
                  <a:gd name="T111" fmla="*/ 2147483647 h 929"/>
                  <a:gd name="T112" fmla="*/ 2147483647 w 697"/>
                  <a:gd name="T113" fmla="*/ 2147483647 h 9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7"/>
                  <a:gd name="T172" fmla="*/ 0 h 929"/>
                  <a:gd name="T173" fmla="*/ 697 w 697"/>
                  <a:gd name="T174" fmla="*/ 929 h 9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7" h="929">
                    <a:moveTo>
                      <a:pt x="127" y="708"/>
                    </a:moveTo>
                    <a:lnTo>
                      <a:pt x="117" y="670"/>
                    </a:lnTo>
                    <a:lnTo>
                      <a:pt x="96" y="593"/>
                    </a:lnTo>
                    <a:lnTo>
                      <a:pt x="83" y="553"/>
                    </a:lnTo>
                    <a:lnTo>
                      <a:pt x="71" y="516"/>
                    </a:lnTo>
                    <a:lnTo>
                      <a:pt x="65" y="503"/>
                    </a:lnTo>
                    <a:lnTo>
                      <a:pt x="62" y="493"/>
                    </a:lnTo>
                    <a:lnTo>
                      <a:pt x="58" y="485"/>
                    </a:lnTo>
                    <a:lnTo>
                      <a:pt x="54" y="484"/>
                    </a:lnTo>
                    <a:lnTo>
                      <a:pt x="52" y="482"/>
                    </a:lnTo>
                    <a:lnTo>
                      <a:pt x="50" y="478"/>
                    </a:lnTo>
                    <a:lnTo>
                      <a:pt x="42" y="476"/>
                    </a:lnTo>
                    <a:lnTo>
                      <a:pt x="35" y="474"/>
                    </a:lnTo>
                    <a:lnTo>
                      <a:pt x="33" y="470"/>
                    </a:lnTo>
                    <a:lnTo>
                      <a:pt x="31" y="468"/>
                    </a:lnTo>
                    <a:lnTo>
                      <a:pt x="27" y="466"/>
                    </a:lnTo>
                    <a:lnTo>
                      <a:pt x="25" y="464"/>
                    </a:lnTo>
                    <a:lnTo>
                      <a:pt x="23" y="462"/>
                    </a:lnTo>
                    <a:lnTo>
                      <a:pt x="21" y="459"/>
                    </a:lnTo>
                    <a:lnTo>
                      <a:pt x="18" y="437"/>
                    </a:lnTo>
                    <a:lnTo>
                      <a:pt x="16" y="416"/>
                    </a:lnTo>
                    <a:lnTo>
                      <a:pt x="14" y="413"/>
                    </a:lnTo>
                    <a:lnTo>
                      <a:pt x="10" y="411"/>
                    </a:lnTo>
                    <a:lnTo>
                      <a:pt x="8" y="409"/>
                    </a:lnTo>
                    <a:lnTo>
                      <a:pt x="6" y="407"/>
                    </a:lnTo>
                    <a:lnTo>
                      <a:pt x="4" y="403"/>
                    </a:lnTo>
                    <a:lnTo>
                      <a:pt x="0" y="401"/>
                    </a:lnTo>
                    <a:lnTo>
                      <a:pt x="0" y="395"/>
                    </a:lnTo>
                    <a:lnTo>
                      <a:pt x="0" y="391"/>
                    </a:lnTo>
                    <a:lnTo>
                      <a:pt x="4" y="390"/>
                    </a:lnTo>
                    <a:lnTo>
                      <a:pt x="6" y="386"/>
                    </a:lnTo>
                    <a:lnTo>
                      <a:pt x="8" y="380"/>
                    </a:lnTo>
                    <a:lnTo>
                      <a:pt x="10" y="372"/>
                    </a:lnTo>
                    <a:lnTo>
                      <a:pt x="14" y="370"/>
                    </a:lnTo>
                    <a:lnTo>
                      <a:pt x="16" y="368"/>
                    </a:lnTo>
                    <a:lnTo>
                      <a:pt x="23" y="351"/>
                    </a:lnTo>
                    <a:lnTo>
                      <a:pt x="31" y="334"/>
                    </a:lnTo>
                    <a:lnTo>
                      <a:pt x="33" y="330"/>
                    </a:lnTo>
                    <a:lnTo>
                      <a:pt x="35" y="328"/>
                    </a:lnTo>
                    <a:lnTo>
                      <a:pt x="37" y="320"/>
                    </a:lnTo>
                    <a:lnTo>
                      <a:pt x="41" y="315"/>
                    </a:lnTo>
                    <a:lnTo>
                      <a:pt x="42" y="311"/>
                    </a:lnTo>
                    <a:lnTo>
                      <a:pt x="44" y="309"/>
                    </a:lnTo>
                    <a:lnTo>
                      <a:pt x="46" y="307"/>
                    </a:lnTo>
                    <a:lnTo>
                      <a:pt x="50" y="303"/>
                    </a:lnTo>
                    <a:lnTo>
                      <a:pt x="52" y="301"/>
                    </a:lnTo>
                    <a:lnTo>
                      <a:pt x="54" y="299"/>
                    </a:lnTo>
                    <a:lnTo>
                      <a:pt x="56" y="292"/>
                    </a:lnTo>
                    <a:lnTo>
                      <a:pt x="60" y="286"/>
                    </a:lnTo>
                    <a:lnTo>
                      <a:pt x="62" y="282"/>
                    </a:lnTo>
                    <a:lnTo>
                      <a:pt x="64" y="280"/>
                    </a:lnTo>
                    <a:lnTo>
                      <a:pt x="65" y="272"/>
                    </a:lnTo>
                    <a:lnTo>
                      <a:pt x="69" y="265"/>
                    </a:lnTo>
                    <a:lnTo>
                      <a:pt x="71" y="263"/>
                    </a:lnTo>
                    <a:lnTo>
                      <a:pt x="73" y="261"/>
                    </a:lnTo>
                    <a:lnTo>
                      <a:pt x="75" y="253"/>
                    </a:lnTo>
                    <a:lnTo>
                      <a:pt x="79" y="246"/>
                    </a:lnTo>
                    <a:lnTo>
                      <a:pt x="81" y="244"/>
                    </a:lnTo>
                    <a:lnTo>
                      <a:pt x="83" y="242"/>
                    </a:lnTo>
                    <a:lnTo>
                      <a:pt x="87" y="238"/>
                    </a:lnTo>
                    <a:lnTo>
                      <a:pt x="89" y="236"/>
                    </a:lnTo>
                    <a:lnTo>
                      <a:pt x="90" y="234"/>
                    </a:lnTo>
                    <a:lnTo>
                      <a:pt x="92" y="232"/>
                    </a:lnTo>
                    <a:lnTo>
                      <a:pt x="94" y="221"/>
                    </a:lnTo>
                    <a:lnTo>
                      <a:pt x="98" y="207"/>
                    </a:lnTo>
                    <a:lnTo>
                      <a:pt x="100" y="205"/>
                    </a:lnTo>
                    <a:lnTo>
                      <a:pt x="102" y="203"/>
                    </a:lnTo>
                    <a:lnTo>
                      <a:pt x="106" y="200"/>
                    </a:lnTo>
                    <a:lnTo>
                      <a:pt x="108" y="198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5" y="186"/>
                    </a:lnTo>
                    <a:lnTo>
                      <a:pt x="117" y="178"/>
                    </a:lnTo>
                    <a:lnTo>
                      <a:pt x="119" y="177"/>
                    </a:lnTo>
                    <a:lnTo>
                      <a:pt x="121" y="175"/>
                    </a:lnTo>
                    <a:lnTo>
                      <a:pt x="125" y="167"/>
                    </a:lnTo>
                    <a:lnTo>
                      <a:pt x="127" y="159"/>
                    </a:lnTo>
                    <a:lnTo>
                      <a:pt x="129" y="157"/>
                    </a:lnTo>
                    <a:lnTo>
                      <a:pt x="131" y="153"/>
                    </a:lnTo>
                    <a:lnTo>
                      <a:pt x="144" y="152"/>
                    </a:lnTo>
                    <a:lnTo>
                      <a:pt x="156" y="150"/>
                    </a:lnTo>
                    <a:lnTo>
                      <a:pt x="158" y="148"/>
                    </a:lnTo>
                    <a:lnTo>
                      <a:pt x="159" y="144"/>
                    </a:lnTo>
                    <a:lnTo>
                      <a:pt x="163" y="142"/>
                    </a:lnTo>
                    <a:lnTo>
                      <a:pt x="165" y="140"/>
                    </a:lnTo>
                    <a:lnTo>
                      <a:pt x="167" y="138"/>
                    </a:lnTo>
                    <a:lnTo>
                      <a:pt x="171" y="136"/>
                    </a:lnTo>
                    <a:lnTo>
                      <a:pt x="173" y="123"/>
                    </a:lnTo>
                    <a:lnTo>
                      <a:pt x="175" y="111"/>
                    </a:lnTo>
                    <a:lnTo>
                      <a:pt x="177" y="109"/>
                    </a:lnTo>
                    <a:lnTo>
                      <a:pt x="181" y="106"/>
                    </a:lnTo>
                    <a:lnTo>
                      <a:pt x="183" y="104"/>
                    </a:lnTo>
                    <a:lnTo>
                      <a:pt x="184" y="102"/>
                    </a:lnTo>
                    <a:lnTo>
                      <a:pt x="186" y="98"/>
                    </a:lnTo>
                    <a:lnTo>
                      <a:pt x="190" y="96"/>
                    </a:lnTo>
                    <a:lnTo>
                      <a:pt x="192" y="88"/>
                    </a:lnTo>
                    <a:lnTo>
                      <a:pt x="194" y="83"/>
                    </a:lnTo>
                    <a:lnTo>
                      <a:pt x="198" y="79"/>
                    </a:lnTo>
                    <a:lnTo>
                      <a:pt x="200" y="77"/>
                    </a:lnTo>
                    <a:lnTo>
                      <a:pt x="207" y="69"/>
                    </a:lnTo>
                    <a:lnTo>
                      <a:pt x="213" y="63"/>
                    </a:lnTo>
                    <a:lnTo>
                      <a:pt x="215" y="59"/>
                    </a:lnTo>
                    <a:lnTo>
                      <a:pt x="219" y="58"/>
                    </a:lnTo>
                    <a:lnTo>
                      <a:pt x="225" y="56"/>
                    </a:lnTo>
                    <a:lnTo>
                      <a:pt x="232" y="54"/>
                    </a:lnTo>
                    <a:lnTo>
                      <a:pt x="236" y="50"/>
                    </a:lnTo>
                    <a:lnTo>
                      <a:pt x="238" y="48"/>
                    </a:lnTo>
                    <a:lnTo>
                      <a:pt x="240" y="46"/>
                    </a:lnTo>
                    <a:lnTo>
                      <a:pt x="242" y="44"/>
                    </a:lnTo>
                    <a:lnTo>
                      <a:pt x="246" y="40"/>
                    </a:lnTo>
                    <a:lnTo>
                      <a:pt x="248" y="38"/>
                    </a:lnTo>
                    <a:lnTo>
                      <a:pt x="250" y="36"/>
                    </a:lnTo>
                    <a:lnTo>
                      <a:pt x="252" y="33"/>
                    </a:lnTo>
                    <a:lnTo>
                      <a:pt x="255" y="31"/>
                    </a:lnTo>
                    <a:lnTo>
                      <a:pt x="257" y="29"/>
                    </a:lnTo>
                    <a:lnTo>
                      <a:pt x="269" y="27"/>
                    </a:lnTo>
                    <a:lnTo>
                      <a:pt x="282" y="25"/>
                    </a:lnTo>
                    <a:lnTo>
                      <a:pt x="284" y="21"/>
                    </a:lnTo>
                    <a:lnTo>
                      <a:pt x="286" y="19"/>
                    </a:lnTo>
                    <a:lnTo>
                      <a:pt x="300" y="17"/>
                    </a:lnTo>
                    <a:lnTo>
                      <a:pt x="311" y="13"/>
                    </a:lnTo>
                    <a:lnTo>
                      <a:pt x="313" y="12"/>
                    </a:lnTo>
                    <a:lnTo>
                      <a:pt x="315" y="10"/>
                    </a:lnTo>
                    <a:lnTo>
                      <a:pt x="323" y="6"/>
                    </a:lnTo>
                    <a:lnTo>
                      <a:pt x="330" y="4"/>
                    </a:lnTo>
                    <a:lnTo>
                      <a:pt x="332" y="2"/>
                    </a:lnTo>
                    <a:lnTo>
                      <a:pt x="334" y="0"/>
                    </a:lnTo>
                    <a:lnTo>
                      <a:pt x="338" y="2"/>
                    </a:lnTo>
                    <a:lnTo>
                      <a:pt x="340" y="4"/>
                    </a:lnTo>
                    <a:lnTo>
                      <a:pt x="342" y="6"/>
                    </a:lnTo>
                    <a:lnTo>
                      <a:pt x="344" y="10"/>
                    </a:lnTo>
                    <a:lnTo>
                      <a:pt x="348" y="12"/>
                    </a:lnTo>
                    <a:lnTo>
                      <a:pt x="349" y="13"/>
                    </a:lnTo>
                    <a:lnTo>
                      <a:pt x="351" y="17"/>
                    </a:lnTo>
                    <a:lnTo>
                      <a:pt x="353" y="19"/>
                    </a:lnTo>
                    <a:lnTo>
                      <a:pt x="357" y="21"/>
                    </a:lnTo>
                    <a:lnTo>
                      <a:pt x="359" y="25"/>
                    </a:lnTo>
                    <a:lnTo>
                      <a:pt x="369" y="25"/>
                    </a:lnTo>
                    <a:lnTo>
                      <a:pt x="378" y="25"/>
                    </a:lnTo>
                    <a:lnTo>
                      <a:pt x="380" y="21"/>
                    </a:lnTo>
                    <a:lnTo>
                      <a:pt x="384" y="19"/>
                    </a:lnTo>
                    <a:lnTo>
                      <a:pt x="394" y="19"/>
                    </a:lnTo>
                    <a:lnTo>
                      <a:pt x="403" y="19"/>
                    </a:lnTo>
                    <a:lnTo>
                      <a:pt x="405" y="21"/>
                    </a:lnTo>
                    <a:lnTo>
                      <a:pt x="407" y="25"/>
                    </a:lnTo>
                    <a:lnTo>
                      <a:pt x="422" y="25"/>
                    </a:lnTo>
                    <a:lnTo>
                      <a:pt x="436" y="25"/>
                    </a:lnTo>
                    <a:lnTo>
                      <a:pt x="451" y="25"/>
                    </a:lnTo>
                    <a:lnTo>
                      <a:pt x="465" y="25"/>
                    </a:lnTo>
                    <a:lnTo>
                      <a:pt x="468" y="21"/>
                    </a:lnTo>
                    <a:lnTo>
                      <a:pt x="470" y="19"/>
                    </a:lnTo>
                    <a:lnTo>
                      <a:pt x="472" y="17"/>
                    </a:lnTo>
                    <a:lnTo>
                      <a:pt x="474" y="13"/>
                    </a:lnTo>
                    <a:lnTo>
                      <a:pt x="478" y="12"/>
                    </a:lnTo>
                    <a:lnTo>
                      <a:pt x="480" y="10"/>
                    </a:lnTo>
                    <a:lnTo>
                      <a:pt x="482" y="12"/>
                    </a:lnTo>
                    <a:lnTo>
                      <a:pt x="484" y="13"/>
                    </a:lnTo>
                    <a:lnTo>
                      <a:pt x="499" y="13"/>
                    </a:lnTo>
                    <a:lnTo>
                      <a:pt x="513" y="13"/>
                    </a:lnTo>
                    <a:lnTo>
                      <a:pt x="516" y="12"/>
                    </a:lnTo>
                    <a:lnTo>
                      <a:pt x="518" y="10"/>
                    </a:lnTo>
                    <a:lnTo>
                      <a:pt x="520" y="6"/>
                    </a:lnTo>
                    <a:lnTo>
                      <a:pt x="524" y="4"/>
                    </a:lnTo>
                    <a:lnTo>
                      <a:pt x="526" y="2"/>
                    </a:lnTo>
                    <a:lnTo>
                      <a:pt x="528" y="0"/>
                    </a:lnTo>
                    <a:lnTo>
                      <a:pt x="530" y="2"/>
                    </a:lnTo>
                    <a:lnTo>
                      <a:pt x="534" y="4"/>
                    </a:lnTo>
                    <a:lnTo>
                      <a:pt x="536" y="21"/>
                    </a:lnTo>
                    <a:lnTo>
                      <a:pt x="543" y="42"/>
                    </a:lnTo>
                    <a:lnTo>
                      <a:pt x="549" y="52"/>
                    </a:lnTo>
                    <a:lnTo>
                      <a:pt x="553" y="59"/>
                    </a:lnTo>
                    <a:lnTo>
                      <a:pt x="559" y="65"/>
                    </a:lnTo>
                    <a:lnTo>
                      <a:pt x="562" y="67"/>
                    </a:lnTo>
                    <a:lnTo>
                      <a:pt x="564" y="77"/>
                    </a:lnTo>
                    <a:lnTo>
                      <a:pt x="566" y="86"/>
                    </a:lnTo>
                    <a:lnTo>
                      <a:pt x="568" y="88"/>
                    </a:lnTo>
                    <a:lnTo>
                      <a:pt x="572" y="92"/>
                    </a:lnTo>
                    <a:lnTo>
                      <a:pt x="572" y="113"/>
                    </a:lnTo>
                    <a:lnTo>
                      <a:pt x="572" y="134"/>
                    </a:lnTo>
                    <a:lnTo>
                      <a:pt x="572" y="157"/>
                    </a:lnTo>
                    <a:lnTo>
                      <a:pt x="572" y="178"/>
                    </a:lnTo>
                    <a:lnTo>
                      <a:pt x="568" y="180"/>
                    </a:lnTo>
                    <a:lnTo>
                      <a:pt x="566" y="184"/>
                    </a:lnTo>
                    <a:lnTo>
                      <a:pt x="564" y="190"/>
                    </a:lnTo>
                    <a:lnTo>
                      <a:pt x="562" y="198"/>
                    </a:lnTo>
                    <a:lnTo>
                      <a:pt x="559" y="200"/>
                    </a:lnTo>
                    <a:lnTo>
                      <a:pt x="557" y="203"/>
                    </a:lnTo>
                    <a:lnTo>
                      <a:pt x="555" y="205"/>
                    </a:lnTo>
                    <a:lnTo>
                      <a:pt x="553" y="213"/>
                    </a:lnTo>
                    <a:lnTo>
                      <a:pt x="555" y="219"/>
                    </a:lnTo>
                    <a:lnTo>
                      <a:pt x="557" y="223"/>
                    </a:lnTo>
                    <a:lnTo>
                      <a:pt x="559" y="224"/>
                    </a:lnTo>
                    <a:lnTo>
                      <a:pt x="562" y="226"/>
                    </a:lnTo>
                    <a:lnTo>
                      <a:pt x="568" y="230"/>
                    </a:lnTo>
                    <a:lnTo>
                      <a:pt x="576" y="232"/>
                    </a:lnTo>
                    <a:lnTo>
                      <a:pt x="580" y="234"/>
                    </a:lnTo>
                    <a:lnTo>
                      <a:pt x="582" y="236"/>
                    </a:lnTo>
                    <a:lnTo>
                      <a:pt x="584" y="259"/>
                    </a:lnTo>
                    <a:lnTo>
                      <a:pt x="585" y="280"/>
                    </a:lnTo>
                    <a:lnTo>
                      <a:pt x="589" y="282"/>
                    </a:lnTo>
                    <a:lnTo>
                      <a:pt x="591" y="286"/>
                    </a:lnTo>
                    <a:lnTo>
                      <a:pt x="593" y="288"/>
                    </a:lnTo>
                    <a:lnTo>
                      <a:pt x="595" y="290"/>
                    </a:lnTo>
                    <a:lnTo>
                      <a:pt x="597" y="292"/>
                    </a:lnTo>
                    <a:lnTo>
                      <a:pt x="601" y="295"/>
                    </a:lnTo>
                    <a:lnTo>
                      <a:pt x="603" y="301"/>
                    </a:lnTo>
                    <a:lnTo>
                      <a:pt x="607" y="309"/>
                    </a:lnTo>
                    <a:lnTo>
                      <a:pt x="608" y="311"/>
                    </a:lnTo>
                    <a:lnTo>
                      <a:pt x="610" y="315"/>
                    </a:lnTo>
                    <a:lnTo>
                      <a:pt x="612" y="320"/>
                    </a:lnTo>
                    <a:lnTo>
                      <a:pt x="616" y="328"/>
                    </a:lnTo>
                    <a:lnTo>
                      <a:pt x="618" y="330"/>
                    </a:lnTo>
                    <a:lnTo>
                      <a:pt x="620" y="334"/>
                    </a:lnTo>
                    <a:lnTo>
                      <a:pt x="620" y="338"/>
                    </a:lnTo>
                    <a:lnTo>
                      <a:pt x="620" y="343"/>
                    </a:lnTo>
                    <a:lnTo>
                      <a:pt x="618" y="345"/>
                    </a:lnTo>
                    <a:lnTo>
                      <a:pt x="616" y="347"/>
                    </a:lnTo>
                    <a:lnTo>
                      <a:pt x="612" y="355"/>
                    </a:lnTo>
                    <a:lnTo>
                      <a:pt x="610" y="363"/>
                    </a:lnTo>
                    <a:lnTo>
                      <a:pt x="608" y="365"/>
                    </a:lnTo>
                    <a:lnTo>
                      <a:pt x="607" y="368"/>
                    </a:lnTo>
                    <a:lnTo>
                      <a:pt x="605" y="368"/>
                    </a:lnTo>
                    <a:lnTo>
                      <a:pt x="603" y="368"/>
                    </a:lnTo>
                    <a:lnTo>
                      <a:pt x="601" y="370"/>
                    </a:lnTo>
                    <a:lnTo>
                      <a:pt x="601" y="374"/>
                    </a:lnTo>
                    <a:lnTo>
                      <a:pt x="601" y="391"/>
                    </a:lnTo>
                    <a:lnTo>
                      <a:pt x="601" y="426"/>
                    </a:lnTo>
                    <a:lnTo>
                      <a:pt x="622" y="426"/>
                    </a:lnTo>
                    <a:lnTo>
                      <a:pt x="645" y="426"/>
                    </a:lnTo>
                    <a:lnTo>
                      <a:pt x="647" y="428"/>
                    </a:lnTo>
                    <a:lnTo>
                      <a:pt x="649" y="430"/>
                    </a:lnTo>
                    <a:lnTo>
                      <a:pt x="678" y="434"/>
                    </a:lnTo>
                    <a:lnTo>
                      <a:pt x="691" y="436"/>
                    </a:lnTo>
                    <a:lnTo>
                      <a:pt x="697" y="437"/>
                    </a:lnTo>
                    <a:lnTo>
                      <a:pt x="697" y="439"/>
                    </a:lnTo>
                    <a:lnTo>
                      <a:pt x="695" y="441"/>
                    </a:lnTo>
                    <a:lnTo>
                      <a:pt x="693" y="445"/>
                    </a:lnTo>
                    <a:lnTo>
                      <a:pt x="685" y="447"/>
                    </a:lnTo>
                    <a:lnTo>
                      <a:pt x="678" y="449"/>
                    </a:lnTo>
                    <a:lnTo>
                      <a:pt x="676" y="451"/>
                    </a:lnTo>
                    <a:lnTo>
                      <a:pt x="674" y="455"/>
                    </a:lnTo>
                    <a:lnTo>
                      <a:pt x="664" y="459"/>
                    </a:lnTo>
                    <a:lnTo>
                      <a:pt x="656" y="460"/>
                    </a:lnTo>
                    <a:lnTo>
                      <a:pt x="654" y="482"/>
                    </a:lnTo>
                    <a:lnTo>
                      <a:pt x="654" y="503"/>
                    </a:lnTo>
                    <a:lnTo>
                      <a:pt x="656" y="505"/>
                    </a:lnTo>
                    <a:lnTo>
                      <a:pt x="658" y="507"/>
                    </a:lnTo>
                    <a:lnTo>
                      <a:pt x="656" y="510"/>
                    </a:lnTo>
                    <a:lnTo>
                      <a:pt x="654" y="512"/>
                    </a:lnTo>
                    <a:lnTo>
                      <a:pt x="651" y="518"/>
                    </a:lnTo>
                    <a:lnTo>
                      <a:pt x="651" y="531"/>
                    </a:lnTo>
                    <a:lnTo>
                      <a:pt x="651" y="545"/>
                    </a:lnTo>
                    <a:lnTo>
                      <a:pt x="654" y="551"/>
                    </a:lnTo>
                    <a:lnTo>
                      <a:pt x="656" y="553"/>
                    </a:lnTo>
                    <a:lnTo>
                      <a:pt x="658" y="556"/>
                    </a:lnTo>
                    <a:lnTo>
                      <a:pt x="660" y="562"/>
                    </a:lnTo>
                    <a:lnTo>
                      <a:pt x="664" y="570"/>
                    </a:lnTo>
                    <a:lnTo>
                      <a:pt x="666" y="574"/>
                    </a:lnTo>
                    <a:lnTo>
                      <a:pt x="668" y="576"/>
                    </a:lnTo>
                    <a:lnTo>
                      <a:pt x="668" y="593"/>
                    </a:lnTo>
                    <a:lnTo>
                      <a:pt x="668" y="608"/>
                    </a:lnTo>
                    <a:lnTo>
                      <a:pt x="668" y="626"/>
                    </a:lnTo>
                    <a:lnTo>
                      <a:pt x="668" y="643"/>
                    </a:lnTo>
                    <a:lnTo>
                      <a:pt x="666" y="645"/>
                    </a:lnTo>
                    <a:lnTo>
                      <a:pt x="664" y="649"/>
                    </a:lnTo>
                    <a:lnTo>
                      <a:pt x="660" y="650"/>
                    </a:lnTo>
                    <a:lnTo>
                      <a:pt x="658" y="652"/>
                    </a:lnTo>
                    <a:lnTo>
                      <a:pt x="656" y="654"/>
                    </a:lnTo>
                    <a:lnTo>
                      <a:pt x="654" y="658"/>
                    </a:lnTo>
                    <a:lnTo>
                      <a:pt x="651" y="664"/>
                    </a:lnTo>
                    <a:lnTo>
                      <a:pt x="649" y="672"/>
                    </a:lnTo>
                    <a:lnTo>
                      <a:pt x="647" y="673"/>
                    </a:lnTo>
                    <a:lnTo>
                      <a:pt x="645" y="677"/>
                    </a:lnTo>
                    <a:lnTo>
                      <a:pt x="641" y="679"/>
                    </a:lnTo>
                    <a:lnTo>
                      <a:pt x="639" y="681"/>
                    </a:lnTo>
                    <a:lnTo>
                      <a:pt x="637" y="683"/>
                    </a:lnTo>
                    <a:lnTo>
                      <a:pt x="635" y="687"/>
                    </a:lnTo>
                    <a:lnTo>
                      <a:pt x="631" y="704"/>
                    </a:lnTo>
                    <a:lnTo>
                      <a:pt x="630" y="720"/>
                    </a:lnTo>
                    <a:lnTo>
                      <a:pt x="628" y="737"/>
                    </a:lnTo>
                    <a:lnTo>
                      <a:pt x="624" y="754"/>
                    </a:lnTo>
                    <a:lnTo>
                      <a:pt x="628" y="756"/>
                    </a:lnTo>
                    <a:lnTo>
                      <a:pt x="630" y="760"/>
                    </a:lnTo>
                    <a:lnTo>
                      <a:pt x="631" y="771"/>
                    </a:lnTo>
                    <a:lnTo>
                      <a:pt x="635" y="783"/>
                    </a:lnTo>
                    <a:lnTo>
                      <a:pt x="637" y="785"/>
                    </a:lnTo>
                    <a:lnTo>
                      <a:pt x="639" y="789"/>
                    </a:lnTo>
                    <a:lnTo>
                      <a:pt x="656" y="791"/>
                    </a:lnTo>
                    <a:lnTo>
                      <a:pt x="674" y="792"/>
                    </a:lnTo>
                    <a:lnTo>
                      <a:pt x="676" y="794"/>
                    </a:lnTo>
                    <a:lnTo>
                      <a:pt x="678" y="798"/>
                    </a:lnTo>
                    <a:lnTo>
                      <a:pt x="678" y="802"/>
                    </a:lnTo>
                    <a:lnTo>
                      <a:pt x="678" y="808"/>
                    </a:lnTo>
                    <a:lnTo>
                      <a:pt x="676" y="810"/>
                    </a:lnTo>
                    <a:lnTo>
                      <a:pt x="674" y="812"/>
                    </a:lnTo>
                    <a:lnTo>
                      <a:pt x="670" y="814"/>
                    </a:lnTo>
                    <a:lnTo>
                      <a:pt x="668" y="817"/>
                    </a:lnTo>
                    <a:lnTo>
                      <a:pt x="666" y="819"/>
                    </a:lnTo>
                    <a:lnTo>
                      <a:pt x="664" y="821"/>
                    </a:lnTo>
                    <a:lnTo>
                      <a:pt x="660" y="829"/>
                    </a:lnTo>
                    <a:lnTo>
                      <a:pt x="658" y="837"/>
                    </a:lnTo>
                    <a:lnTo>
                      <a:pt x="656" y="838"/>
                    </a:lnTo>
                    <a:lnTo>
                      <a:pt x="654" y="840"/>
                    </a:lnTo>
                    <a:lnTo>
                      <a:pt x="654" y="846"/>
                    </a:lnTo>
                    <a:lnTo>
                      <a:pt x="654" y="850"/>
                    </a:lnTo>
                    <a:lnTo>
                      <a:pt x="656" y="854"/>
                    </a:lnTo>
                    <a:lnTo>
                      <a:pt x="658" y="856"/>
                    </a:lnTo>
                    <a:lnTo>
                      <a:pt x="666" y="858"/>
                    </a:lnTo>
                    <a:lnTo>
                      <a:pt x="674" y="860"/>
                    </a:lnTo>
                    <a:lnTo>
                      <a:pt x="676" y="863"/>
                    </a:lnTo>
                    <a:lnTo>
                      <a:pt x="678" y="865"/>
                    </a:lnTo>
                    <a:lnTo>
                      <a:pt x="679" y="867"/>
                    </a:lnTo>
                    <a:lnTo>
                      <a:pt x="683" y="871"/>
                    </a:lnTo>
                    <a:lnTo>
                      <a:pt x="685" y="873"/>
                    </a:lnTo>
                    <a:lnTo>
                      <a:pt x="687" y="875"/>
                    </a:lnTo>
                    <a:lnTo>
                      <a:pt x="687" y="879"/>
                    </a:lnTo>
                    <a:lnTo>
                      <a:pt x="687" y="885"/>
                    </a:lnTo>
                    <a:lnTo>
                      <a:pt x="685" y="886"/>
                    </a:lnTo>
                    <a:lnTo>
                      <a:pt x="683" y="890"/>
                    </a:lnTo>
                    <a:lnTo>
                      <a:pt x="679" y="892"/>
                    </a:lnTo>
                    <a:lnTo>
                      <a:pt x="678" y="894"/>
                    </a:lnTo>
                    <a:lnTo>
                      <a:pt x="676" y="896"/>
                    </a:lnTo>
                    <a:lnTo>
                      <a:pt x="674" y="900"/>
                    </a:lnTo>
                    <a:lnTo>
                      <a:pt x="670" y="911"/>
                    </a:lnTo>
                    <a:lnTo>
                      <a:pt x="668" y="923"/>
                    </a:lnTo>
                    <a:lnTo>
                      <a:pt x="666" y="925"/>
                    </a:lnTo>
                    <a:lnTo>
                      <a:pt x="664" y="929"/>
                    </a:lnTo>
                    <a:lnTo>
                      <a:pt x="658" y="929"/>
                    </a:lnTo>
                    <a:lnTo>
                      <a:pt x="654" y="929"/>
                    </a:lnTo>
                    <a:lnTo>
                      <a:pt x="651" y="925"/>
                    </a:lnTo>
                    <a:lnTo>
                      <a:pt x="649" y="923"/>
                    </a:lnTo>
                    <a:lnTo>
                      <a:pt x="641" y="921"/>
                    </a:lnTo>
                    <a:lnTo>
                      <a:pt x="635" y="919"/>
                    </a:lnTo>
                    <a:lnTo>
                      <a:pt x="631" y="915"/>
                    </a:lnTo>
                    <a:lnTo>
                      <a:pt x="630" y="913"/>
                    </a:lnTo>
                    <a:lnTo>
                      <a:pt x="622" y="911"/>
                    </a:lnTo>
                    <a:lnTo>
                      <a:pt x="616" y="909"/>
                    </a:lnTo>
                    <a:lnTo>
                      <a:pt x="612" y="906"/>
                    </a:lnTo>
                    <a:lnTo>
                      <a:pt x="610" y="904"/>
                    </a:lnTo>
                    <a:lnTo>
                      <a:pt x="608" y="902"/>
                    </a:lnTo>
                    <a:lnTo>
                      <a:pt x="607" y="900"/>
                    </a:lnTo>
                    <a:lnTo>
                      <a:pt x="603" y="896"/>
                    </a:lnTo>
                    <a:lnTo>
                      <a:pt x="601" y="894"/>
                    </a:lnTo>
                    <a:lnTo>
                      <a:pt x="589" y="892"/>
                    </a:lnTo>
                    <a:lnTo>
                      <a:pt x="576" y="890"/>
                    </a:lnTo>
                    <a:lnTo>
                      <a:pt x="574" y="886"/>
                    </a:lnTo>
                    <a:lnTo>
                      <a:pt x="572" y="885"/>
                    </a:lnTo>
                    <a:lnTo>
                      <a:pt x="568" y="877"/>
                    </a:lnTo>
                    <a:lnTo>
                      <a:pt x="566" y="871"/>
                    </a:lnTo>
                    <a:lnTo>
                      <a:pt x="564" y="867"/>
                    </a:lnTo>
                    <a:lnTo>
                      <a:pt x="562" y="865"/>
                    </a:lnTo>
                    <a:lnTo>
                      <a:pt x="545" y="863"/>
                    </a:lnTo>
                    <a:lnTo>
                      <a:pt x="530" y="863"/>
                    </a:lnTo>
                    <a:lnTo>
                      <a:pt x="514" y="862"/>
                    </a:lnTo>
                    <a:lnTo>
                      <a:pt x="499" y="860"/>
                    </a:lnTo>
                    <a:lnTo>
                      <a:pt x="497" y="858"/>
                    </a:lnTo>
                    <a:lnTo>
                      <a:pt x="495" y="856"/>
                    </a:lnTo>
                    <a:lnTo>
                      <a:pt x="482" y="854"/>
                    </a:lnTo>
                    <a:lnTo>
                      <a:pt x="470" y="850"/>
                    </a:lnTo>
                    <a:lnTo>
                      <a:pt x="468" y="848"/>
                    </a:lnTo>
                    <a:lnTo>
                      <a:pt x="465" y="846"/>
                    </a:lnTo>
                    <a:lnTo>
                      <a:pt x="461" y="842"/>
                    </a:lnTo>
                    <a:lnTo>
                      <a:pt x="451" y="842"/>
                    </a:lnTo>
                    <a:lnTo>
                      <a:pt x="442" y="842"/>
                    </a:lnTo>
                    <a:lnTo>
                      <a:pt x="436" y="846"/>
                    </a:lnTo>
                    <a:lnTo>
                      <a:pt x="434" y="848"/>
                    </a:lnTo>
                    <a:lnTo>
                      <a:pt x="432" y="850"/>
                    </a:lnTo>
                    <a:lnTo>
                      <a:pt x="430" y="854"/>
                    </a:lnTo>
                    <a:lnTo>
                      <a:pt x="426" y="856"/>
                    </a:lnTo>
                    <a:lnTo>
                      <a:pt x="424" y="858"/>
                    </a:lnTo>
                    <a:lnTo>
                      <a:pt x="422" y="860"/>
                    </a:lnTo>
                    <a:lnTo>
                      <a:pt x="415" y="863"/>
                    </a:lnTo>
                    <a:lnTo>
                      <a:pt x="407" y="865"/>
                    </a:lnTo>
                    <a:lnTo>
                      <a:pt x="405" y="867"/>
                    </a:lnTo>
                    <a:lnTo>
                      <a:pt x="403" y="871"/>
                    </a:lnTo>
                    <a:lnTo>
                      <a:pt x="390" y="873"/>
                    </a:lnTo>
                    <a:lnTo>
                      <a:pt x="378" y="875"/>
                    </a:lnTo>
                    <a:lnTo>
                      <a:pt x="376" y="877"/>
                    </a:lnTo>
                    <a:lnTo>
                      <a:pt x="374" y="881"/>
                    </a:lnTo>
                    <a:lnTo>
                      <a:pt x="361" y="883"/>
                    </a:lnTo>
                    <a:lnTo>
                      <a:pt x="349" y="885"/>
                    </a:lnTo>
                    <a:lnTo>
                      <a:pt x="348" y="886"/>
                    </a:lnTo>
                    <a:lnTo>
                      <a:pt x="344" y="890"/>
                    </a:lnTo>
                    <a:lnTo>
                      <a:pt x="342" y="892"/>
                    </a:lnTo>
                    <a:lnTo>
                      <a:pt x="340" y="894"/>
                    </a:lnTo>
                    <a:lnTo>
                      <a:pt x="338" y="896"/>
                    </a:lnTo>
                    <a:lnTo>
                      <a:pt x="334" y="900"/>
                    </a:lnTo>
                    <a:lnTo>
                      <a:pt x="315" y="900"/>
                    </a:lnTo>
                    <a:lnTo>
                      <a:pt x="296" y="900"/>
                    </a:lnTo>
                    <a:lnTo>
                      <a:pt x="294" y="896"/>
                    </a:lnTo>
                    <a:lnTo>
                      <a:pt x="292" y="894"/>
                    </a:lnTo>
                    <a:lnTo>
                      <a:pt x="278" y="892"/>
                    </a:lnTo>
                    <a:lnTo>
                      <a:pt x="267" y="890"/>
                    </a:lnTo>
                    <a:lnTo>
                      <a:pt x="265" y="886"/>
                    </a:lnTo>
                    <a:lnTo>
                      <a:pt x="263" y="885"/>
                    </a:lnTo>
                    <a:lnTo>
                      <a:pt x="259" y="877"/>
                    </a:lnTo>
                    <a:lnTo>
                      <a:pt x="257" y="871"/>
                    </a:lnTo>
                    <a:lnTo>
                      <a:pt x="255" y="867"/>
                    </a:lnTo>
                    <a:lnTo>
                      <a:pt x="252" y="865"/>
                    </a:lnTo>
                    <a:lnTo>
                      <a:pt x="252" y="860"/>
                    </a:lnTo>
                    <a:lnTo>
                      <a:pt x="252" y="856"/>
                    </a:lnTo>
                    <a:lnTo>
                      <a:pt x="255" y="854"/>
                    </a:lnTo>
                    <a:lnTo>
                      <a:pt x="257" y="850"/>
                    </a:lnTo>
                    <a:lnTo>
                      <a:pt x="259" y="838"/>
                    </a:lnTo>
                    <a:lnTo>
                      <a:pt x="263" y="827"/>
                    </a:lnTo>
                    <a:lnTo>
                      <a:pt x="265" y="823"/>
                    </a:lnTo>
                    <a:lnTo>
                      <a:pt x="267" y="821"/>
                    </a:lnTo>
                    <a:lnTo>
                      <a:pt x="271" y="819"/>
                    </a:lnTo>
                    <a:lnTo>
                      <a:pt x="271" y="812"/>
                    </a:lnTo>
                    <a:lnTo>
                      <a:pt x="271" y="806"/>
                    </a:lnTo>
                    <a:lnTo>
                      <a:pt x="267" y="802"/>
                    </a:lnTo>
                    <a:lnTo>
                      <a:pt x="265" y="800"/>
                    </a:lnTo>
                    <a:lnTo>
                      <a:pt x="263" y="798"/>
                    </a:lnTo>
                    <a:lnTo>
                      <a:pt x="263" y="791"/>
                    </a:lnTo>
                    <a:lnTo>
                      <a:pt x="263" y="783"/>
                    </a:lnTo>
                    <a:lnTo>
                      <a:pt x="255" y="783"/>
                    </a:lnTo>
                    <a:lnTo>
                      <a:pt x="248" y="783"/>
                    </a:lnTo>
                    <a:lnTo>
                      <a:pt x="246" y="781"/>
                    </a:lnTo>
                    <a:lnTo>
                      <a:pt x="242" y="779"/>
                    </a:lnTo>
                    <a:lnTo>
                      <a:pt x="229" y="779"/>
                    </a:lnTo>
                    <a:lnTo>
                      <a:pt x="213" y="779"/>
                    </a:lnTo>
                    <a:lnTo>
                      <a:pt x="211" y="781"/>
                    </a:lnTo>
                    <a:lnTo>
                      <a:pt x="209" y="783"/>
                    </a:lnTo>
                    <a:lnTo>
                      <a:pt x="204" y="783"/>
                    </a:lnTo>
                    <a:lnTo>
                      <a:pt x="200" y="783"/>
                    </a:lnTo>
                    <a:lnTo>
                      <a:pt x="198" y="781"/>
                    </a:lnTo>
                    <a:lnTo>
                      <a:pt x="194" y="779"/>
                    </a:lnTo>
                    <a:lnTo>
                      <a:pt x="192" y="775"/>
                    </a:lnTo>
                    <a:lnTo>
                      <a:pt x="190" y="773"/>
                    </a:lnTo>
                    <a:lnTo>
                      <a:pt x="186" y="771"/>
                    </a:lnTo>
                    <a:lnTo>
                      <a:pt x="184" y="767"/>
                    </a:lnTo>
                    <a:lnTo>
                      <a:pt x="183" y="766"/>
                    </a:lnTo>
                    <a:lnTo>
                      <a:pt x="181" y="764"/>
                    </a:lnTo>
                    <a:lnTo>
                      <a:pt x="177" y="762"/>
                    </a:lnTo>
                    <a:lnTo>
                      <a:pt x="175" y="760"/>
                    </a:lnTo>
                    <a:lnTo>
                      <a:pt x="173" y="756"/>
                    </a:lnTo>
                    <a:lnTo>
                      <a:pt x="171" y="754"/>
                    </a:lnTo>
                    <a:lnTo>
                      <a:pt x="167" y="752"/>
                    </a:lnTo>
                    <a:lnTo>
                      <a:pt x="165" y="750"/>
                    </a:lnTo>
                    <a:lnTo>
                      <a:pt x="159" y="750"/>
                    </a:lnTo>
                    <a:lnTo>
                      <a:pt x="156" y="750"/>
                    </a:lnTo>
                    <a:lnTo>
                      <a:pt x="154" y="752"/>
                    </a:lnTo>
                    <a:lnTo>
                      <a:pt x="152" y="754"/>
                    </a:lnTo>
                    <a:lnTo>
                      <a:pt x="148" y="766"/>
                    </a:lnTo>
                    <a:lnTo>
                      <a:pt x="146" y="779"/>
                    </a:lnTo>
                    <a:lnTo>
                      <a:pt x="144" y="781"/>
                    </a:lnTo>
                    <a:lnTo>
                      <a:pt x="142" y="783"/>
                    </a:lnTo>
                    <a:lnTo>
                      <a:pt x="135" y="785"/>
                    </a:lnTo>
                    <a:lnTo>
                      <a:pt x="127" y="789"/>
                    </a:lnTo>
                    <a:lnTo>
                      <a:pt x="125" y="789"/>
                    </a:lnTo>
                    <a:lnTo>
                      <a:pt x="123" y="787"/>
                    </a:lnTo>
                    <a:lnTo>
                      <a:pt x="123" y="783"/>
                    </a:lnTo>
                    <a:lnTo>
                      <a:pt x="121" y="777"/>
                    </a:lnTo>
                    <a:lnTo>
                      <a:pt x="121" y="764"/>
                    </a:lnTo>
                    <a:lnTo>
                      <a:pt x="123" y="746"/>
                    </a:lnTo>
                    <a:lnTo>
                      <a:pt x="125" y="716"/>
                    </a:lnTo>
                    <a:lnTo>
                      <a:pt x="127" y="708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9" name="Freeform 93"/>
              <p:cNvSpPr>
                <a:spLocks/>
              </p:cNvSpPr>
              <p:nvPr/>
            </p:nvSpPr>
            <p:spPr bwMode="auto">
              <a:xfrm>
                <a:off x="5465554" y="2245649"/>
                <a:ext cx="1941576" cy="2311913"/>
              </a:xfrm>
              <a:custGeom>
                <a:avLst/>
                <a:gdLst>
                  <a:gd name="T0" fmla="*/ 2147483647 w 1479"/>
                  <a:gd name="T1" fmla="*/ 2147483647 h 1836"/>
                  <a:gd name="T2" fmla="*/ 2147483647 w 1479"/>
                  <a:gd name="T3" fmla="*/ 2147483647 h 1836"/>
                  <a:gd name="T4" fmla="*/ 2147483647 w 1479"/>
                  <a:gd name="T5" fmla="*/ 2147483647 h 1836"/>
                  <a:gd name="T6" fmla="*/ 2147483647 w 1479"/>
                  <a:gd name="T7" fmla="*/ 2147483647 h 1836"/>
                  <a:gd name="T8" fmla="*/ 2147483647 w 1479"/>
                  <a:gd name="T9" fmla="*/ 2147483647 h 1836"/>
                  <a:gd name="T10" fmla="*/ 2147483647 w 1479"/>
                  <a:gd name="T11" fmla="*/ 2147483647 h 1836"/>
                  <a:gd name="T12" fmla="*/ 2147483647 w 1479"/>
                  <a:gd name="T13" fmla="*/ 2147483647 h 1836"/>
                  <a:gd name="T14" fmla="*/ 2147483647 w 1479"/>
                  <a:gd name="T15" fmla="*/ 2147483647 h 1836"/>
                  <a:gd name="T16" fmla="*/ 2147483647 w 1479"/>
                  <a:gd name="T17" fmla="*/ 2147483647 h 1836"/>
                  <a:gd name="T18" fmla="*/ 2147483647 w 1479"/>
                  <a:gd name="T19" fmla="*/ 2147483647 h 1836"/>
                  <a:gd name="T20" fmla="*/ 2147483647 w 1479"/>
                  <a:gd name="T21" fmla="*/ 2147483647 h 1836"/>
                  <a:gd name="T22" fmla="*/ 2147483647 w 1479"/>
                  <a:gd name="T23" fmla="*/ 2147483647 h 1836"/>
                  <a:gd name="T24" fmla="*/ 2147483647 w 1479"/>
                  <a:gd name="T25" fmla="*/ 2147483647 h 1836"/>
                  <a:gd name="T26" fmla="*/ 2147483647 w 1479"/>
                  <a:gd name="T27" fmla="*/ 2147483647 h 1836"/>
                  <a:gd name="T28" fmla="*/ 2147483647 w 1479"/>
                  <a:gd name="T29" fmla="*/ 2147483647 h 1836"/>
                  <a:gd name="T30" fmla="*/ 2147483647 w 1479"/>
                  <a:gd name="T31" fmla="*/ 2147483647 h 1836"/>
                  <a:gd name="T32" fmla="*/ 2147483647 w 1479"/>
                  <a:gd name="T33" fmla="*/ 2147483647 h 1836"/>
                  <a:gd name="T34" fmla="*/ 2147483647 w 1479"/>
                  <a:gd name="T35" fmla="*/ 2147483647 h 1836"/>
                  <a:gd name="T36" fmla="*/ 2147483647 w 1479"/>
                  <a:gd name="T37" fmla="*/ 2147483647 h 1836"/>
                  <a:gd name="T38" fmla="*/ 2147483647 w 1479"/>
                  <a:gd name="T39" fmla="*/ 2147483647 h 1836"/>
                  <a:gd name="T40" fmla="*/ 2147483647 w 1479"/>
                  <a:gd name="T41" fmla="*/ 2147483647 h 1836"/>
                  <a:gd name="T42" fmla="*/ 2147483647 w 1479"/>
                  <a:gd name="T43" fmla="*/ 2147483647 h 1836"/>
                  <a:gd name="T44" fmla="*/ 2147483647 w 1479"/>
                  <a:gd name="T45" fmla="*/ 2147483647 h 1836"/>
                  <a:gd name="T46" fmla="*/ 2147483647 w 1479"/>
                  <a:gd name="T47" fmla="*/ 2147483647 h 1836"/>
                  <a:gd name="T48" fmla="*/ 2147483647 w 1479"/>
                  <a:gd name="T49" fmla="*/ 2147483647 h 1836"/>
                  <a:gd name="T50" fmla="*/ 2147483647 w 1479"/>
                  <a:gd name="T51" fmla="*/ 2147483647 h 1836"/>
                  <a:gd name="T52" fmla="*/ 2147483647 w 1479"/>
                  <a:gd name="T53" fmla="*/ 2147483647 h 1836"/>
                  <a:gd name="T54" fmla="*/ 2147483647 w 1479"/>
                  <a:gd name="T55" fmla="*/ 2147483647 h 1836"/>
                  <a:gd name="T56" fmla="*/ 2147483647 w 1479"/>
                  <a:gd name="T57" fmla="*/ 2147483647 h 1836"/>
                  <a:gd name="T58" fmla="*/ 2147483647 w 1479"/>
                  <a:gd name="T59" fmla="*/ 2147483647 h 1836"/>
                  <a:gd name="T60" fmla="*/ 2147483647 w 1479"/>
                  <a:gd name="T61" fmla="*/ 2147483647 h 1836"/>
                  <a:gd name="T62" fmla="*/ 2147483647 w 1479"/>
                  <a:gd name="T63" fmla="*/ 2147483647 h 1836"/>
                  <a:gd name="T64" fmla="*/ 2147483647 w 1479"/>
                  <a:gd name="T65" fmla="*/ 2147483647 h 1836"/>
                  <a:gd name="T66" fmla="*/ 2147483647 w 1479"/>
                  <a:gd name="T67" fmla="*/ 2147483647 h 1836"/>
                  <a:gd name="T68" fmla="*/ 2147483647 w 1479"/>
                  <a:gd name="T69" fmla="*/ 2147483647 h 1836"/>
                  <a:gd name="T70" fmla="*/ 2147483647 w 1479"/>
                  <a:gd name="T71" fmla="*/ 2147483647 h 1836"/>
                  <a:gd name="T72" fmla="*/ 2147483647 w 1479"/>
                  <a:gd name="T73" fmla="*/ 2147483647 h 1836"/>
                  <a:gd name="T74" fmla="*/ 2147483647 w 1479"/>
                  <a:gd name="T75" fmla="*/ 2147483647 h 1836"/>
                  <a:gd name="T76" fmla="*/ 2147483647 w 1479"/>
                  <a:gd name="T77" fmla="*/ 2147483647 h 1836"/>
                  <a:gd name="T78" fmla="*/ 2147483647 w 1479"/>
                  <a:gd name="T79" fmla="*/ 2147483647 h 1836"/>
                  <a:gd name="T80" fmla="*/ 2147483647 w 1479"/>
                  <a:gd name="T81" fmla="*/ 2147483647 h 1836"/>
                  <a:gd name="T82" fmla="*/ 2147483647 w 1479"/>
                  <a:gd name="T83" fmla="*/ 2147483647 h 1836"/>
                  <a:gd name="T84" fmla="*/ 2147483647 w 1479"/>
                  <a:gd name="T85" fmla="*/ 2147483647 h 1836"/>
                  <a:gd name="T86" fmla="*/ 2147483647 w 1479"/>
                  <a:gd name="T87" fmla="*/ 2147483647 h 1836"/>
                  <a:gd name="T88" fmla="*/ 2147483647 w 1479"/>
                  <a:gd name="T89" fmla="*/ 2147483647 h 1836"/>
                  <a:gd name="T90" fmla="*/ 2147483647 w 1479"/>
                  <a:gd name="T91" fmla="*/ 2147483647 h 1836"/>
                  <a:gd name="T92" fmla="*/ 2147483647 w 1479"/>
                  <a:gd name="T93" fmla="*/ 2147483647 h 1836"/>
                  <a:gd name="T94" fmla="*/ 2147483647 w 1479"/>
                  <a:gd name="T95" fmla="*/ 2147483647 h 1836"/>
                  <a:gd name="T96" fmla="*/ 2147483647 w 1479"/>
                  <a:gd name="T97" fmla="*/ 2147483647 h 1836"/>
                  <a:gd name="T98" fmla="*/ 2147483647 w 1479"/>
                  <a:gd name="T99" fmla="*/ 2147483647 h 1836"/>
                  <a:gd name="T100" fmla="*/ 2147483647 w 1479"/>
                  <a:gd name="T101" fmla="*/ 2147483647 h 1836"/>
                  <a:gd name="T102" fmla="*/ 2147483647 w 1479"/>
                  <a:gd name="T103" fmla="*/ 2147483647 h 1836"/>
                  <a:gd name="T104" fmla="*/ 2147483647 w 1479"/>
                  <a:gd name="T105" fmla="*/ 2147483647 h 1836"/>
                  <a:gd name="T106" fmla="*/ 2147483647 w 1479"/>
                  <a:gd name="T107" fmla="*/ 2147483647 h 1836"/>
                  <a:gd name="T108" fmla="*/ 2147483647 w 1479"/>
                  <a:gd name="T109" fmla="*/ 2147483647 h 1836"/>
                  <a:gd name="T110" fmla="*/ 2147483647 w 1479"/>
                  <a:gd name="T111" fmla="*/ 2147483647 h 1836"/>
                  <a:gd name="T112" fmla="*/ 2147483647 w 1479"/>
                  <a:gd name="T113" fmla="*/ 2147483647 h 1836"/>
                  <a:gd name="T114" fmla="*/ 2147483647 w 1479"/>
                  <a:gd name="T115" fmla="*/ 2147483647 h 1836"/>
                  <a:gd name="T116" fmla="*/ 2147483647 w 1479"/>
                  <a:gd name="T117" fmla="*/ 2147483647 h 1836"/>
                  <a:gd name="T118" fmla="*/ 2147483647 w 1479"/>
                  <a:gd name="T119" fmla="*/ 2147483647 h 1836"/>
                  <a:gd name="T120" fmla="*/ 2147483647 w 1479"/>
                  <a:gd name="T121" fmla="*/ 2147483647 h 1836"/>
                  <a:gd name="T122" fmla="*/ 2147483647 w 1479"/>
                  <a:gd name="T123" fmla="*/ 2147483647 h 1836"/>
                  <a:gd name="T124" fmla="*/ 2147483647 w 1479"/>
                  <a:gd name="T125" fmla="*/ 2147483647 h 18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79"/>
                  <a:gd name="T190" fmla="*/ 0 h 1836"/>
                  <a:gd name="T191" fmla="*/ 1479 w 1479"/>
                  <a:gd name="T192" fmla="*/ 1836 h 18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79" h="1836">
                    <a:moveTo>
                      <a:pt x="1410" y="831"/>
                    </a:moveTo>
                    <a:lnTo>
                      <a:pt x="1414" y="841"/>
                    </a:lnTo>
                    <a:lnTo>
                      <a:pt x="1416" y="850"/>
                    </a:lnTo>
                    <a:lnTo>
                      <a:pt x="1418" y="852"/>
                    </a:lnTo>
                    <a:lnTo>
                      <a:pt x="1421" y="856"/>
                    </a:lnTo>
                    <a:lnTo>
                      <a:pt x="1423" y="862"/>
                    </a:lnTo>
                    <a:lnTo>
                      <a:pt x="1425" y="869"/>
                    </a:lnTo>
                    <a:lnTo>
                      <a:pt x="1427" y="873"/>
                    </a:lnTo>
                    <a:lnTo>
                      <a:pt x="1431" y="875"/>
                    </a:lnTo>
                    <a:lnTo>
                      <a:pt x="1435" y="892"/>
                    </a:lnTo>
                    <a:lnTo>
                      <a:pt x="1441" y="908"/>
                    </a:lnTo>
                    <a:lnTo>
                      <a:pt x="1423" y="908"/>
                    </a:lnTo>
                    <a:lnTo>
                      <a:pt x="1414" y="910"/>
                    </a:lnTo>
                    <a:lnTo>
                      <a:pt x="1412" y="910"/>
                    </a:lnTo>
                    <a:lnTo>
                      <a:pt x="1410" y="913"/>
                    </a:lnTo>
                    <a:lnTo>
                      <a:pt x="1408" y="915"/>
                    </a:lnTo>
                    <a:lnTo>
                      <a:pt x="1406" y="917"/>
                    </a:lnTo>
                    <a:lnTo>
                      <a:pt x="1398" y="921"/>
                    </a:lnTo>
                    <a:lnTo>
                      <a:pt x="1393" y="923"/>
                    </a:lnTo>
                    <a:lnTo>
                      <a:pt x="1389" y="925"/>
                    </a:lnTo>
                    <a:lnTo>
                      <a:pt x="1387" y="929"/>
                    </a:lnTo>
                    <a:lnTo>
                      <a:pt x="1385" y="935"/>
                    </a:lnTo>
                    <a:lnTo>
                      <a:pt x="1381" y="942"/>
                    </a:lnTo>
                    <a:lnTo>
                      <a:pt x="1379" y="944"/>
                    </a:lnTo>
                    <a:lnTo>
                      <a:pt x="1377" y="948"/>
                    </a:lnTo>
                    <a:lnTo>
                      <a:pt x="1356" y="948"/>
                    </a:lnTo>
                    <a:lnTo>
                      <a:pt x="1335" y="950"/>
                    </a:lnTo>
                    <a:lnTo>
                      <a:pt x="1316" y="952"/>
                    </a:lnTo>
                    <a:lnTo>
                      <a:pt x="1295" y="952"/>
                    </a:lnTo>
                    <a:lnTo>
                      <a:pt x="1293" y="954"/>
                    </a:lnTo>
                    <a:lnTo>
                      <a:pt x="1289" y="958"/>
                    </a:lnTo>
                    <a:lnTo>
                      <a:pt x="1289" y="977"/>
                    </a:lnTo>
                    <a:lnTo>
                      <a:pt x="1289" y="996"/>
                    </a:lnTo>
                    <a:lnTo>
                      <a:pt x="1293" y="998"/>
                    </a:lnTo>
                    <a:lnTo>
                      <a:pt x="1295" y="1000"/>
                    </a:lnTo>
                    <a:lnTo>
                      <a:pt x="1297" y="1013"/>
                    </a:lnTo>
                    <a:lnTo>
                      <a:pt x="1300" y="1025"/>
                    </a:lnTo>
                    <a:lnTo>
                      <a:pt x="1302" y="1027"/>
                    </a:lnTo>
                    <a:lnTo>
                      <a:pt x="1304" y="1029"/>
                    </a:lnTo>
                    <a:lnTo>
                      <a:pt x="1304" y="1054"/>
                    </a:lnTo>
                    <a:lnTo>
                      <a:pt x="1304" y="1079"/>
                    </a:lnTo>
                    <a:lnTo>
                      <a:pt x="1302" y="1080"/>
                    </a:lnTo>
                    <a:lnTo>
                      <a:pt x="1300" y="1082"/>
                    </a:lnTo>
                    <a:lnTo>
                      <a:pt x="1300" y="1102"/>
                    </a:lnTo>
                    <a:lnTo>
                      <a:pt x="1300" y="1121"/>
                    </a:lnTo>
                    <a:lnTo>
                      <a:pt x="1302" y="1125"/>
                    </a:lnTo>
                    <a:lnTo>
                      <a:pt x="1304" y="1126"/>
                    </a:lnTo>
                    <a:lnTo>
                      <a:pt x="1306" y="1138"/>
                    </a:lnTo>
                    <a:lnTo>
                      <a:pt x="1310" y="1149"/>
                    </a:lnTo>
                    <a:lnTo>
                      <a:pt x="1312" y="1153"/>
                    </a:lnTo>
                    <a:lnTo>
                      <a:pt x="1314" y="1155"/>
                    </a:lnTo>
                    <a:lnTo>
                      <a:pt x="1316" y="1157"/>
                    </a:lnTo>
                    <a:lnTo>
                      <a:pt x="1320" y="1161"/>
                    </a:lnTo>
                    <a:lnTo>
                      <a:pt x="1322" y="1163"/>
                    </a:lnTo>
                    <a:lnTo>
                      <a:pt x="1323" y="1165"/>
                    </a:lnTo>
                    <a:lnTo>
                      <a:pt x="1325" y="1167"/>
                    </a:lnTo>
                    <a:lnTo>
                      <a:pt x="1329" y="1171"/>
                    </a:lnTo>
                    <a:lnTo>
                      <a:pt x="1331" y="1173"/>
                    </a:lnTo>
                    <a:lnTo>
                      <a:pt x="1333" y="1174"/>
                    </a:lnTo>
                    <a:lnTo>
                      <a:pt x="1335" y="1176"/>
                    </a:lnTo>
                    <a:lnTo>
                      <a:pt x="1339" y="1180"/>
                    </a:lnTo>
                    <a:lnTo>
                      <a:pt x="1341" y="1182"/>
                    </a:lnTo>
                    <a:lnTo>
                      <a:pt x="1343" y="1184"/>
                    </a:lnTo>
                    <a:lnTo>
                      <a:pt x="1348" y="1203"/>
                    </a:lnTo>
                    <a:lnTo>
                      <a:pt x="1352" y="1222"/>
                    </a:lnTo>
                    <a:lnTo>
                      <a:pt x="1350" y="1226"/>
                    </a:lnTo>
                    <a:lnTo>
                      <a:pt x="1348" y="1228"/>
                    </a:lnTo>
                    <a:lnTo>
                      <a:pt x="1345" y="1249"/>
                    </a:lnTo>
                    <a:lnTo>
                      <a:pt x="1343" y="1270"/>
                    </a:lnTo>
                    <a:lnTo>
                      <a:pt x="1341" y="1274"/>
                    </a:lnTo>
                    <a:lnTo>
                      <a:pt x="1339" y="1276"/>
                    </a:lnTo>
                    <a:lnTo>
                      <a:pt x="1335" y="1278"/>
                    </a:lnTo>
                    <a:lnTo>
                      <a:pt x="1333" y="1282"/>
                    </a:lnTo>
                    <a:lnTo>
                      <a:pt x="1331" y="1284"/>
                    </a:lnTo>
                    <a:lnTo>
                      <a:pt x="1329" y="1286"/>
                    </a:lnTo>
                    <a:lnTo>
                      <a:pt x="1318" y="1288"/>
                    </a:lnTo>
                    <a:lnTo>
                      <a:pt x="1304" y="1291"/>
                    </a:lnTo>
                    <a:lnTo>
                      <a:pt x="1302" y="1293"/>
                    </a:lnTo>
                    <a:lnTo>
                      <a:pt x="1300" y="1295"/>
                    </a:lnTo>
                    <a:lnTo>
                      <a:pt x="1297" y="1297"/>
                    </a:lnTo>
                    <a:lnTo>
                      <a:pt x="1295" y="1299"/>
                    </a:lnTo>
                    <a:lnTo>
                      <a:pt x="1293" y="1303"/>
                    </a:lnTo>
                    <a:lnTo>
                      <a:pt x="1289" y="1305"/>
                    </a:lnTo>
                    <a:lnTo>
                      <a:pt x="1287" y="1322"/>
                    </a:lnTo>
                    <a:lnTo>
                      <a:pt x="1285" y="1339"/>
                    </a:lnTo>
                    <a:lnTo>
                      <a:pt x="1283" y="1341"/>
                    </a:lnTo>
                    <a:lnTo>
                      <a:pt x="1281" y="1343"/>
                    </a:lnTo>
                    <a:lnTo>
                      <a:pt x="1274" y="1345"/>
                    </a:lnTo>
                    <a:lnTo>
                      <a:pt x="1266" y="1349"/>
                    </a:lnTo>
                    <a:lnTo>
                      <a:pt x="1264" y="1351"/>
                    </a:lnTo>
                    <a:lnTo>
                      <a:pt x="1260" y="1353"/>
                    </a:lnTo>
                    <a:lnTo>
                      <a:pt x="1258" y="1357"/>
                    </a:lnTo>
                    <a:lnTo>
                      <a:pt x="1256" y="1359"/>
                    </a:lnTo>
                    <a:lnTo>
                      <a:pt x="1254" y="1361"/>
                    </a:lnTo>
                    <a:lnTo>
                      <a:pt x="1251" y="1364"/>
                    </a:lnTo>
                    <a:lnTo>
                      <a:pt x="1249" y="1366"/>
                    </a:lnTo>
                    <a:lnTo>
                      <a:pt x="1247" y="1368"/>
                    </a:lnTo>
                    <a:lnTo>
                      <a:pt x="1245" y="1370"/>
                    </a:lnTo>
                    <a:lnTo>
                      <a:pt x="1243" y="1372"/>
                    </a:lnTo>
                    <a:lnTo>
                      <a:pt x="1233" y="1376"/>
                    </a:lnTo>
                    <a:lnTo>
                      <a:pt x="1228" y="1378"/>
                    </a:lnTo>
                    <a:lnTo>
                      <a:pt x="1224" y="1380"/>
                    </a:lnTo>
                    <a:lnTo>
                      <a:pt x="1222" y="1382"/>
                    </a:lnTo>
                    <a:lnTo>
                      <a:pt x="1222" y="1407"/>
                    </a:lnTo>
                    <a:lnTo>
                      <a:pt x="1222" y="1432"/>
                    </a:lnTo>
                    <a:lnTo>
                      <a:pt x="1224" y="1433"/>
                    </a:lnTo>
                    <a:lnTo>
                      <a:pt x="1228" y="1435"/>
                    </a:lnTo>
                    <a:lnTo>
                      <a:pt x="1228" y="1460"/>
                    </a:lnTo>
                    <a:lnTo>
                      <a:pt x="1228" y="1483"/>
                    </a:lnTo>
                    <a:lnTo>
                      <a:pt x="1224" y="1487"/>
                    </a:lnTo>
                    <a:lnTo>
                      <a:pt x="1222" y="1489"/>
                    </a:lnTo>
                    <a:lnTo>
                      <a:pt x="1214" y="1491"/>
                    </a:lnTo>
                    <a:lnTo>
                      <a:pt x="1208" y="1493"/>
                    </a:lnTo>
                    <a:lnTo>
                      <a:pt x="1214" y="1501"/>
                    </a:lnTo>
                    <a:lnTo>
                      <a:pt x="1222" y="1508"/>
                    </a:lnTo>
                    <a:lnTo>
                      <a:pt x="1224" y="1510"/>
                    </a:lnTo>
                    <a:lnTo>
                      <a:pt x="1228" y="1514"/>
                    </a:lnTo>
                    <a:lnTo>
                      <a:pt x="1233" y="1516"/>
                    </a:lnTo>
                    <a:lnTo>
                      <a:pt x="1243" y="1518"/>
                    </a:lnTo>
                    <a:lnTo>
                      <a:pt x="1245" y="1520"/>
                    </a:lnTo>
                    <a:lnTo>
                      <a:pt x="1247" y="1524"/>
                    </a:lnTo>
                    <a:lnTo>
                      <a:pt x="1251" y="1533"/>
                    </a:lnTo>
                    <a:lnTo>
                      <a:pt x="1256" y="1543"/>
                    </a:lnTo>
                    <a:lnTo>
                      <a:pt x="1254" y="1545"/>
                    </a:lnTo>
                    <a:lnTo>
                      <a:pt x="1251" y="1547"/>
                    </a:lnTo>
                    <a:lnTo>
                      <a:pt x="1251" y="1562"/>
                    </a:lnTo>
                    <a:lnTo>
                      <a:pt x="1251" y="1575"/>
                    </a:lnTo>
                    <a:lnTo>
                      <a:pt x="1254" y="1577"/>
                    </a:lnTo>
                    <a:lnTo>
                      <a:pt x="1256" y="1581"/>
                    </a:lnTo>
                    <a:lnTo>
                      <a:pt x="1264" y="1583"/>
                    </a:lnTo>
                    <a:lnTo>
                      <a:pt x="1272" y="1585"/>
                    </a:lnTo>
                    <a:lnTo>
                      <a:pt x="1274" y="1587"/>
                    </a:lnTo>
                    <a:lnTo>
                      <a:pt x="1276" y="1591"/>
                    </a:lnTo>
                    <a:lnTo>
                      <a:pt x="1283" y="1593"/>
                    </a:lnTo>
                    <a:lnTo>
                      <a:pt x="1289" y="1597"/>
                    </a:lnTo>
                    <a:lnTo>
                      <a:pt x="1293" y="1598"/>
                    </a:lnTo>
                    <a:lnTo>
                      <a:pt x="1295" y="1600"/>
                    </a:lnTo>
                    <a:lnTo>
                      <a:pt x="1297" y="1622"/>
                    </a:lnTo>
                    <a:lnTo>
                      <a:pt x="1300" y="1645"/>
                    </a:lnTo>
                    <a:lnTo>
                      <a:pt x="1302" y="1646"/>
                    </a:lnTo>
                    <a:lnTo>
                      <a:pt x="1304" y="1648"/>
                    </a:lnTo>
                    <a:lnTo>
                      <a:pt x="1306" y="1650"/>
                    </a:lnTo>
                    <a:lnTo>
                      <a:pt x="1310" y="1654"/>
                    </a:lnTo>
                    <a:lnTo>
                      <a:pt x="1312" y="1656"/>
                    </a:lnTo>
                    <a:lnTo>
                      <a:pt x="1314" y="1658"/>
                    </a:lnTo>
                    <a:lnTo>
                      <a:pt x="1316" y="1660"/>
                    </a:lnTo>
                    <a:lnTo>
                      <a:pt x="1320" y="1664"/>
                    </a:lnTo>
                    <a:lnTo>
                      <a:pt x="1322" y="1666"/>
                    </a:lnTo>
                    <a:lnTo>
                      <a:pt x="1323" y="1668"/>
                    </a:lnTo>
                    <a:lnTo>
                      <a:pt x="1323" y="1673"/>
                    </a:lnTo>
                    <a:lnTo>
                      <a:pt x="1323" y="1677"/>
                    </a:lnTo>
                    <a:lnTo>
                      <a:pt x="1322" y="1679"/>
                    </a:lnTo>
                    <a:lnTo>
                      <a:pt x="1320" y="1683"/>
                    </a:lnTo>
                    <a:lnTo>
                      <a:pt x="1306" y="1685"/>
                    </a:lnTo>
                    <a:lnTo>
                      <a:pt x="1295" y="1687"/>
                    </a:lnTo>
                    <a:lnTo>
                      <a:pt x="1293" y="1689"/>
                    </a:lnTo>
                    <a:lnTo>
                      <a:pt x="1289" y="1693"/>
                    </a:lnTo>
                    <a:lnTo>
                      <a:pt x="1277" y="1698"/>
                    </a:lnTo>
                    <a:lnTo>
                      <a:pt x="1266" y="1706"/>
                    </a:lnTo>
                    <a:lnTo>
                      <a:pt x="1264" y="1710"/>
                    </a:lnTo>
                    <a:lnTo>
                      <a:pt x="1260" y="1712"/>
                    </a:lnTo>
                    <a:lnTo>
                      <a:pt x="1258" y="1714"/>
                    </a:lnTo>
                    <a:lnTo>
                      <a:pt x="1256" y="1716"/>
                    </a:lnTo>
                    <a:lnTo>
                      <a:pt x="1254" y="1719"/>
                    </a:lnTo>
                    <a:lnTo>
                      <a:pt x="1251" y="1721"/>
                    </a:lnTo>
                    <a:lnTo>
                      <a:pt x="1249" y="1723"/>
                    </a:lnTo>
                    <a:lnTo>
                      <a:pt x="1247" y="1725"/>
                    </a:lnTo>
                    <a:lnTo>
                      <a:pt x="1245" y="1729"/>
                    </a:lnTo>
                    <a:lnTo>
                      <a:pt x="1243" y="1731"/>
                    </a:lnTo>
                    <a:lnTo>
                      <a:pt x="1239" y="1733"/>
                    </a:lnTo>
                    <a:lnTo>
                      <a:pt x="1237" y="1735"/>
                    </a:lnTo>
                    <a:lnTo>
                      <a:pt x="1233" y="1739"/>
                    </a:lnTo>
                    <a:lnTo>
                      <a:pt x="1231" y="1740"/>
                    </a:lnTo>
                    <a:lnTo>
                      <a:pt x="1229" y="1742"/>
                    </a:lnTo>
                    <a:lnTo>
                      <a:pt x="1228" y="1746"/>
                    </a:lnTo>
                    <a:lnTo>
                      <a:pt x="1224" y="1748"/>
                    </a:lnTo>
                    <a:lnTo>
                      <a:pt x="1222" y="1750"/>
                    </a:lnTo>
                    <a:lnTo>
                      <a:pt x="1220" y="1752"/>
                    </a:lnTo>
                    <a:lnTo>
                      <a:pt x="1218" y="1756"/>
                    </a:lnTo>
                    <a:lnTo>
                      <a:pt x="1216" y="1758"/>
                    </a:lnTo>
                    <a:lnTo>
                      <a:pt x="1212" y="1760"/>
                    </a:lnTo>
                    <a:lnTo>
                      <a:pt x="1201" y="1762"/>
                    </a:lnTo>
                    <a:lnTo>
                      <a:pt x="1189" y="1763"/>
                    </a:lnTo>
                    <a:lnTo>
                      <a:pt x="1185" y="1767"/>
                    </a:lnTo>
                    <a:lnTo>
                      <a:pt x="1183" y="1769"/>
                    </a:lnTo>
                    <a:lnTo>
                      <a:pt x="1176" y="1771"/>
                    </a:lnTo>
                    <a:lnTo>
                      <a:pt x="1170" y="1775"/>
                    </a:lnTo>
                    <a:lnTo>
                      <a:pt x="1166" y="1777"/>
                    </a:lnTo>
                    <a:lnTo>
                      <a:pt x="1164" y="1779"/>
                    </a:lnTo>
                    <a:lnTo>
                      <a:pt x="1162" y="1781"/>
                    </a:lnTo>
                    <a:lnTo>
                      <a:pt x="1160" y="1785"/>
                    </a:lnTo>
                    <a:lnTo>
                      <a:pt x="1157" y="1787"/>
                    </a:lnTo>
                    <a:lnTo>
                      <a:pt x="1155" y="1788"/>
                    </a:lnTo>
                    <a:lnTo>
                      <a:pt x="1153" y="1790"/>
                    </a:lnTo>
                    <a:lnTo>
                      <a:pt x="1149" y="1794"/>
                    </a:lnTo>
                    <a:lnTo>
                      <a:pt x="1147" y="1796"/>
                    </a:lnTo>
                    <a:lnTo>
                      <a:pt x="1145" y="1798"/>
                    </a:lnTo>
                    <a:lnTo>
                      <a:pt x="1137" y="1802"/>
                    </a:lnTo>
                    <a:lnTo>
                      <a:pt x="1130" y="1804"/>
                    </a:lnTo>
                    <a:lnTo>
                      <a:pt x="1128" y="1806"/>
                    </a:lnTo>
                    <a:lnTo>
                      <a:pt x="1126" y="1808"/>
                    </a:lnTo>
                    <a:lnTo>
                      <a:pt x="1114" y="1810"/>
                    </a:lnTo>
                    <a:lnTo>
                      <a:pt x="1101" y="1813"/>
                    </a:lnTo>
                    <a:lnTo>
                      <a:pt x="1099" y="1815"/>
                    </a:lnTo>
                    <a:lnTo>
                      <a:pt x="1097" y="1817"/>
                    </a:lnTo>
                    <a:lnTo>
                      <a:pt x="1080" y="1819"/>
                    </a:lnTo>
                    <a:lnTo>
                      <a:pt x="1063" y="1823"/>
                    </a:lnTo>
                    <a:lnTo>
                      <a:pt x="1061" y="1825"/>
                    </a:lnTo>
                    <a:lnTo>
                      <a:pt x="1059" y="1827"/>
                    </a:lnTo>
                    <a:lnTo>
                      <a:pt x="1049" y="1827"/>
                    </a:lnTo>
                    <a:lnTo>
                      <a:pt x="1040" y="1827"/>
                    </a:lnTo>
                    <a:lnTo>
                      <a:pt x="1036" y="1825"/>
                    </a:lnTo>
                    <a:lnTo>
                      <a:pt x="1034" y="1823"/>
                    </a:lnTo>
                    <a:lnTo>
                      <a:pt x="1026" y="1819"/>
                    </a:lnTo>
                    <a:lnTo>
                      <a:pt x="1018" y="1817"/>
                    </a:lnTo>
                    <a:lnTo>
                      <a:pt x="1017" y="1815"/>
                    </a:lnTo>
                    <a:lnTo>
                      <a:pt x="1015" y="1813"/>
                    </a:lnTo>
                    <a:lnTo>
                      <a:pt x="1007" y="1810"/>
                    </a:lnTo>
                    <a:lnTo>
                      <a:pt x="999" y="1808"/>
                    </a:lnTo>
                    <a:lnTo>
                      <a:pt x="997" y="1806"/>
                    </a:lnTo>
                    <a:lnTo>
                      <a:pt x="995" y="1804"/>
                    </a:lnTo>
                    <a:lnTo>
                      <a:pt x="990" y="1804"/>
                    </a:lnTo>
                    <a:lnTo>
                      <a:pt x="986" y="1804"/>
                    </a:lnTo>
                    <a:lnTo>
                      <a:pt x="984" y="1806"/>
                    </a:lnTo>
                    <a:lnTo>
                      <a:pt x="980" y="1808"/>
                    </a:lnTo>
                    <a:lnTo>
                      <a:pt x="965" y="1810"/>
                    </a:lnTo>
                    <a:lnTo>
                      <a:pt x="949" y="1810"/>
                    </a:lnTo>
                    <a:lnTo>
                      <a:pt x="934" y="1811"/>
                    </a:lnTo>
                    <a:lnTo>
                      <a:pt x="917" y="1813"/>
                    </a:lnTo>
                    <a:lnTo>
                      <a:pt x="915" y="1815"/>
                    </a:lnTo>
                    <a:lnTo>
                      <a:pt x="913" y="1817"/>
                    </a:lnTo>
                    <a:lnTo>
                      <a:pt x="898" y="1817"/>
                    </a:lnTo>
                    <a:lnTo>
                      <a:pt x="884" y="1817"/>
                    </a:lnTo>
                    <a:lnTo>
                      <a:pt x="880" y="1815"/>
                    </a:lnTo>
                    <a:lnTo>
                      <a:pt x="878" y="1813"/>
                    </a:lnTo>
                    <a:lnTo>
                      <a:pt x="869" y="1813"/>
                    </a:lnTo>
                    <a:lnTo>
                      <a:pt x="859" y="1813"/>
                    </a:lnTo>
                    <a:lnTo>
                      <a:pt x="857" y="1815"/>
                    </a:lnTo>
                    <a:lnTo>
                      <a:pt x="855" y="1817"/>
                    </a:lnTo>
                    <a:lnTo>
                      <a:pt x="848" y="1819"/>
                    </a:lnTo>
                    <a:lnTo>
                      <a:pt x="840" y="1823"/>
                    </a:lnTo>
                    <a:lnTo>
                      <a:pt x="838" y="1825"/>
                    </a:lnTo>
                    <a:lnTo>
                      <a:pt x="836" y="1827"/>
                    </a:lnTo>
                    <a:lnTo>
                      <a:pt x="832" y="1831"/>
                    </a:lnTo>
                    <a:lnTo>
                      <a:pt x="830" y="1833"/>
                    </a:lnTo>
                    <a:lnTo>
                      <a:pt x="828" y="1834"/>
                    </a:lnTo>
                    <a:lnTo>
                      <a:pt x="827" y="1836"/>
                    </a:lnTo>
                    <a:lnTo>
                      <a:pt x="817" y="1836"/>
                    </a:lnTo>
                    <a:lnTo>
                      <a:pt x="807" y="1836"/>
                    </a:lnTo>
                    <a:lnTo>
                      <a:pt x="804" y="1834"/>
                    </a:lnTo>
                    <a:lnTo>
                      <a:pt x="802" y="1833"/>
                    </a:lnTo>
                    <a:lnTo>
                      <a:pt x="800" y="1831"/>
                    </a:lnTo>
                    <a:lnTo>
                      <a:pt x="796" y="1827"/>
                    </a:lnTo>
                    <a:lnTo>
                      <a:pt x="794" y="1825"/>
                    </a:lnTo>
                    <a:lnTo>
                      <a:pt x="792" y="1823"/>
                    </a:lnTo>
                    <a:lnTo>
                      <a:pt x="790" y="1819"/>
                    </a:lnTo>
                    <a:lnTo>
                      <a:pt x="786" y="1817"/>
                    </a:lnTo>
                    <a:lnTo>
                      <a:pt x="784" y="1815"/>
                    </a:lnTo>
                    <a:lnTo>
                      <a:pt x="782" y="1813"/>
                    </a:lnTo>
                    <a:lnTo>
                      <a:pt x="781" y="1806"/>
                    </a:lnTo>
                    <a:lnTo>
                      <a:pt x="779" y="1798"/>
                    </a:lnTo>
                    <a:lnTo>
                      <a:pt x="775" y="1796"/>
                    </a:lnTo>
                    <a:lnTo>
                      <a:pt x="773" y="1794"/>
                    </a:lnTo>
                    <a:lnTo>
                      <a:pt x="771" y="1790"/>
                    </a:lnTo>
                    <a:lnTo>
                      <a:pt x="767" y="1788"/>
                    </a:lnTo>
                    <a:lnTo>
                      <a:pt x="765" y="1787"/>
                    </a:lnTo>
                    <a:lnTo>
                      <a:pt x="763" y="1785"/>
                    </a:lnTo>
                    <a:lnTo>
                      <a:pt x="759" y="1777"/>
                    </a:lnTo>
                    <a:lnTo>
                      <a:pt x="757" y="1769"/>
                    </a:lnTo>
                    <a:lnTo>
                      <a:pt x="756" y="1767"/>
                    </a:lnTo>
                    <a:lnTo>
                      <a:pt x="754" y="1763"/>
                    </a:lnTo>
                    <a:lnTo>
                      <a:pt x="752" y="1762"/>
                    </a:lnTo>
                    <a:lnTo>
                      <a:pt x="748" y="1760"/>
                    </a:lnTo>
                    <a:lnTo>
                      <a:pt x="746" y="1758"/>
                    </a:lnTo>
                    <a:lnTo>
                      <a:pt x="744" y="1756"/>
                    </a:lnTo>
                    <a:lnTo>
                      <a:pt x="740" y="1752"/>
                    </a:lnTo>
                    <a:lnTo>
                      <a:pt x="738" y="1750"/>
                    </a:lnTo>
                    <a:lnTo>
                      <a:pt x="736" y="1748"/>
                    </a:lnTo>
                    <a:lnTo>
                      <a:pt x="734" y="1746"/>
                    </a:lnTo>
                    <a:lnTo>
                      <a:pt x="727" y="1739"/>
                    </a:lnTo>
                    <a:lnTo>
                      <a:pt x="719" y="1731"/>
                    </a:lnTo>
                    <a:lnTo>
                      <a:pt x="717" y="1729"/>
                    </a:lnTo>
                    <a:lnTo>
                      <a:pt x="715" y="1725"/>
                    </a:lnTo>
                    <a:lnTo>
                      <a:pt x="711" y="1723"/>
                    </a:lnTo>
                    <a:lnTo>
                      <a:pt x="710" y="1721"/>
                    </a:lnTo>
                    <a:lnTo>
                      <a:pt x="708" y="1719"/>
                    </a:lnTo>
                    <a:lnTo>
                      <a:pt x="706" y="1716"/>
                    </a:lnTo>
                    <a:lnTo>
                      <a:pt x="702" y="1714"/>
                    </a:lnTo>
                    <a:lnTo>
                      <a:pt x="700" y="1712"/>
                    </a:lnTo>
                    <a:lnTo>
                      <a:pt x="698" y="1710"/>
                    </a:lnTo>
                    <a:lnTo>
                      <a:pt x="696" y="1706"/>
                    </a:lnTo>
                    <a:lnTo>
                      <a:pt x="692" y="1704"/>
                    </a:lnTo>
                    <a:lnTo>
                      <a:pt x="690" y="1702"/>
                    </a:lnTo>
                    <a:lnTo>
                      <a:pt x="688" y="1698"/>
                    </a:lnTo>
                    <a:lnTo>
                      <a:pt x="686" y="1696"/>
                    </a:lnTo>
                    <a:lnTo>
                      <a:pt x="683" y="1685"/>
                    </a:lnTo>
                    <a:lnTo>
                      <a:pt x="681" y="1673"/>
                    </a:lnTo>
                    <a:lnTo>
                      <a:pt x="679" y="1669"/>
                    </a:lnTo>
                    <a:lnTo>
                      <a:pt x="675" y="1668"/>
                    </a:lnTo>
                    <a:lnTo>
                      <a:pt x="671" y="1668"/>
                    </a:lnTo>
                    <a:lnTo>
                      <a:pt x="665" y="1668"/>
                    </a:lnTo>
                    <a:lnTo>
                      <a:pt x="663" y="1669"/>
                    </a:lnTo>
                    <a:lnTo>
                      <a:pt x="662" y="1673"/>
                    </a:lnTo>
                    <a:lnTo>
                      <a:pt x="660" y="1675"/>
                    </a:lnTo>
                    <a:lnTo>
                      <a:pt x="658" y="1677"/>
                    </a:lnTo>
                    <a:lnTo>
                      <a:pt x="654" y="1679"/>
                    </a:lnTo>
                    <a:lnTo>
                      <a:pt x="652" y="1683"/>
                    </a:lnTo>
                    <a:lnTo>
                      <a:pt x="648" y="1685"/>
                    </a:lnTo>
                    <a:lnTo>
                      <a:pt x="646" y="1687"/>
                    </a:lnTo>
                    <a:lnTo>
                      <a:pt x="644" y="1689"/>
                    </a:lnTo>
                    <a:lnTo>
                      <a:pt x="642" y="1693"/>
                    </a:lnTo>
                    <a:lnTo>
                      <a:pt x="637" y="1693"/>
                    </a:lnTo>
                    <a:lnTo>
                      <a:pt x="633" y="1693"/>
                    </a:lnTo>
                    <a:lnTo>
                      <a:pt x="631" y="1689"/>
                    </a:lnTo>
                    <a:lnTo>
                      <a:pt x="627" y="1687"/>
                    </a:lnTo>
                    <a:lnTo>
                      <a:pt x="625" y="1685"/>
                    </a:lnTo>
                    <a:lnTo>
                      <a:pt x="623" y="1683"/>
                    </a:lnTo>
                    <a:lnTo>
                      <a:pt x="619" y="1679"/>
                    </a:lnTo>
                    <a:lnTo>
                      <a:pt x="617" y="1677"/>
                    </a:lnTo>
                    <a:lnTo>
                      <a:pt x="616" y="1669"/>
                    </a:lnTo>
                    <a:lnTo>
                      <a:pt x="614" y="1664"/>
                    </a:lnTo>
                    <a:lnTo>
                      <a:pt x="610" y="1660"/>
                    </a:lnTo>
                    <a:lnTo>
                      <a:pt x="608" y="1658"/>
                    </a:lnTo>
                    <a:lnTo>
                      <a:pt x="606" y="1656"/>
                    </a:lnTo>
                    <a:lnTo>
                      <a:pt x="604" y="1654"/>
                    </a:lnTo>
                    <a:lnTo>
                      <a:pt x="600" y="1650"/>
                    </a:lnTo>
                    <a:lnTo>
                      <a:pt x="598" y="1648"/>
                    </a:lnTo>
                    <a:lnTo>
                      <a:pt x="596" y="1646"/>
                    </a:lnTo>
                    <a:lnTo>
                      <a:pt x="594" y="1645"/>
                    </a:lnTo>
                    <a:lnTo>
                      <a:pt x="591" y="1641"/>
                    </a:lnTo>
                    <a:lnTo>
                      <a:pt x="589" y="1639"/>
                    </a:lnTo>
                    <a:lnTo>
                      <a:pt x="581" y="1637"/>
                    </a:lnTo>
                    <a:lnTo>
                      <a:pt x="575" y="1635"/>
                    </a:lnTo>
                    <a:lnTo>
                      <a:pt x="571" y="1631"/>
                    </a:lnTo>
                    <a:lnTo>
                      <a:pt x="569" y="1629"/>
                    </a:lnTo>
                    <a:lnTo>
                      <a:pt x="560" y="1629"/>
                    </a:lnTo>
                    <a:lnTo>
                      <a:pt x="550" y="1629"/>
                    </a:lnTo>
                    <a:lnTo>
                      <a:pt x="548" y="1631"/>
                    </a:lnTo>
                    <a:lnTo>
                      <a:pt x="546" y="1635"/>
                    </a:lnTo>
                    <a:lnTo>
                      <a:pt x="533" y="1637"/>
                    </a:lnTo>
                    <a:lnTo>
                      <a:pt x="521" y="1639"/>
                    </a:lnTo>
                    <a:lnTo>
                      <a:pt x="520" y="1641"/>
                    </a:lnTo>
                    <a:lnTo>
                      <a:pt x="516" y="1645"/>
                    </a:lnTo>
                    <a:lnTo>
                      <a:pt x="514" y="1656"/>
                    </a:lnTo>
                    <a:lnTo>
                      <a:pt x="512" y="1668"/>
                    </a:lnTo>
                    <a:lnTo>
                      <a:pt x="510" y="1669"/>
                    </a:lnTo>
                    <a:lnTo>
                      <a:pt x="506" y="1673"/>
                    </a:lnTo>
                    <a:lnTo>
                      <a:pt x="504" y="1694"/>
                    </a:lnTo>
                    <a:lnTo>
                      <a:pt x="502" y="1716"/>
                    </a:lnTo>
                    <a:lnTo>
                      <a:pt x="498" y="1719"/>
                    </a:lnTo>
                    <a:lnTo>
                      <a:pt x="497" y="1721"/>
                    </a:lnTo>
                    <a:lnTo>
                      <a:pt x="495" y="1729"/>
                    </a:lnTo>
                    <a:lnTo>
                      <a:pt x="493" y="1735"/>
                    </a:lnTo>
                    <a:lnTo>
                      <a:pt x="489" y="1739"/>
                    </a:lnTo>
                    <a:lnTo>
                      <a:pt x="487" y="1740"/>
                    </a:lnTo>
                    <a:lnTo>
                      <a:pt x="485" y="1748"/>
                    </a:lnTo>
                    <a:lnTo>
                      <a:pt x="483" y="1756"/>
                    </a:lnTo>
                    <a:lnTo>
                      <a:pt x="479" y="1758"/>
                    </a:lnTo>
                    <a:lnTo>
                      <a:pt x="477" y="1760"/>
                    </a:lnTo>
                    <a:lnTo>
                      <a:pt x="475" y="1767"/>
                    </a:lnTo>
                    <a:lnTo>
                      <a:pt x="474" y="1775"/>
                    </a:lnTo>
                    <a:lnTo>
                      <a:pt x="470" y="1777"/>
                    </a:lnTo>
                    <a:lnTo>
                      <a:pt x="468" y="1779"/>
                    </a:lnTo>
                    <a:lnTo>
                      <a:pt x="466" y="1781"/>
                    </a:lnTo>
                    <a:lnTo>
                      <a:pt x="464" y="1785"/>
                    </a:lnTo>
                    <a:lnTo>
                      <a:pt x="460" y="1787"/>
                    </a:lnTo>
                    <a:lnTo>
                      <a:pt x="458" y="1788"/>
                    </a:lnTo>
                    <a:lnTo>
                      <a:pt x="452" y="1788"/>
                    </a:lnTo>
                    <a:lnTo>
                      <a:pt x="449" y="1788"/>
                    </a:lnTo>
                    <a:lnTo>
                      <a:pt x="447" y="1787"/>
                    </a:lnTo>
                    <a:lnTo>
                      <a:pt x="443" y="1785"/>
                    </a:lnTo>
                    <a:lnTo>
                      <a:pt x="441" y="1781"/>
                    </a:lnTo>
                    <a:lnTo>
                      <a:pt x="439" y="1779"/>
                    </a:lnTo>
                    <a:lnTo>
                      <a:pt x="437" y="1777"/>
                    </a:lnTo>
                    <a:lnTo>
                      <a:pt x="433" y="1775"/>
                    </a:lnTo>
                    <a:lnTo>
                      <a:pt x="429" y="1775"/>
                    </a:lnTo>
                    <a:lnTo>
                      <a:pt x="426" y="1775"/>
                    </a:lnTo>
                    <a:lnTo>
                      <a:pt x="422" y="1777"/>
                    </a:lnTo>
                    <a:lnTo>
                      <a:pt x="420" y="1779"/>
                    </a:lnTo>
                    <a:lnTo>
                      <a:pt x="412" y="1781"/>
                    </a:lnTo>
                    <a:lnTo>
                      <a:pt x="404" y="1785"/>
                    </a:lnTo>
                    <a:lnTo>
                      <a:pt x="403" y="1787"/>
                    </a:lnTo>
                    <a:lnTo>
                      <a:pt x="401" y="1788"/>
                    </a:lnTo>
                    <a:lnTo>
                      <a:pt x="399" y="1790"/>
                    </a:lnTo>
                    <a:lnTo>
                      <a:pt x="395" y="1794"/>
                    </a:lnTo>
                    <a:lnTo>
                      <a:pt x="393" y="1796"/>
                    </a:lnTo>
                    <a:lnTo>
                      <a:pt x="391" y="1798"/>
                    </a:lnTo>
                    <a:lnTo>
                      <a:pt x="389" y="1802"/>
                    </a:lnTo>
                    <a:lnTo>
                      <a:pt x="385" y="1804"/>
                    </a:lnTo>
                    <a:lnTo>
                      <a:pt x="383" y="1806"/>
                    </a:lnTo>
                    <a:lnTo>
                      <a:pt x="381" y="1808"/>
                    </a:lnTo>
                    <a:lnTo>
                      <a:pt x="378" y="1810"/>
                    </a:lnTo>
                    <a:lnTo>
                      <a:pt x="376" y="1813"/>
                    </a:lnTo>
                    <a:lnTo>
                      <a:pt x="374" y="1815"/>
                    </a:lnTo>
                    <a:lnTo>
                      <a:pt x="372" y="1817"/>
                    </a:lnTo>
                    <a:lnTo>
                      <a:pt x="368" y="1819"/>
                    </a:lnTo>
                    <a:lnTo>
                      <a:pt x="366" y="1823"/>
                    </a:lnTo>
                    <a:lnTo>
                      <a:pt x="364" y="1825"/>
                    </a:lnTo>
                    <a:lnTo>
                      <a:pt x="362" y="1827"/>
                    </a:lnTo>
                    <a:lnTo>
                      <a:pt x="355" y="1831"/>
                    </a:lnTo>
                    <a:lnTo>
                      <a:pt x="347" y="1833"/>
                    </a:lnTo>
                    <a:lnTo>
                      <a:pt x="345" y="1834"/>
                    </a:lnTo>
                    <a:lnTo>
                      <a:pt x="343" y="1836"/>
                    </a:lnTo>
                    <a:lnTo>
                      <a:pt x="337" y="1836"/>
                    </a:lnTo>
                    <a:lnTo>
                      <a:pt x="332" y="1836"/>
                    </a:lnTo>
                    <a:lnTo>
                      <a:pt x="330" y="1834"/>
                    </a:lnTo>
                    <a:lnTo>
                      <a:pt x="328" y="1833"/>
                    </a:lnTo>
                    <a:lnTo>
                      <a:pt x="326" y="1831"/>
                    </a:lnTo>
                    <a:lnTo>
                      <a:pt x="322" y="1827"/>
                    </a:lnTo>
                    <a:lnTo>
                      <a:pt x="320" y="1825"/>
                    </a:lnTo>
                    <a:lnTo>
                      <a:pt x="318" y="1823"/>
                    </a:lnTo>
                    <a:lnTo>
                      <a:pt x="318" y="1790"/>
                    </a:lnTo>
                    <a:lnTo>
                      <a:pt x="318" y="1760"/>
                    </a:lnTo>
                    <a:lnTo>
                      <a:pt x="318" y="1729"/>
                    </a:lnTo>
                    <a:lnTo>
                      <a:pt x="318" y="1696"/>
                    </a:lnTo>
                    <a:lnTo>
                      <a:pt x="320" y="1694"/>
                    </a:lnTo>
                    <a:lnTo>
                      <a:pt x="322" y="1693"/>
                    </a:lnTo>
                    <a:lnTo>
                      <a:pt x="326" y="1685"/>
                    </a:lnTo>
                    <a:lnTo>
                      <a:pt x="326" y="1673"/>
                    </a:lnTo>
                    <a:lnTo>
                      <a:pt x="326" y="1660"/>
                    </a:lnTo>
                    <a:lnTo>
                      <a:pt x="322" y="1654"/>
                    </a:lnTo>
                    <a:lnTo>
                      <a:pt x="320" y="1650"/>
                    </a:lnTo>
                    <a:lnTo>
                      <a:pt x="318" y="1648"/>
                    </a:lnTo>
                    <a:lnTo>
                      <a:pt x="310" y="1646"/>
                    </a:lnTo>
                    <a:lnTo>
                      <a:pt x="303" y="1645"/>
                    </a:lnTo>
                    <a:lnTo>
                      <a:pt x="301" y="1641"/>
                    </a:lnTo>
                    <a:lnTo>
                      <a:pt x="299" y="1639"/>
                    </a:lnTo>
                    <a:lnTo>
                      <a:pt x="295" y="1637"/>
                    </a:lnTo>
                    <a:lnTo>
                      <a:pt x="293" y="1635"/>
                    </a:lnTo>
                    <a:lnTo>
                      <a:pt x="291" y="1631"/>
                    </a:lnTo>
                    <a:lnTo>
                      <a:pt x="289" y="1629"/>
                    </a:lnTo>
                    <a:lnTo>
                      <a:pt x="287" y="1627"/>
                    </a:lnTo>
                    <a:lnTo>
                      <a:pt x="284" y="1625"/>
                    </a:lnTo>
                    <a:lnTo>
                      <a:pt x="282" y="1622"/>
                    </a:lnTo>
                    <a:lnTo>
                      <a:pt x="280" y="1620"/>
                    </a:lnTo>
                    <a:lnTo>
                      <a:pt x="278" y="1593"/>
                    </a:lnTo>
                    <a:lnTo>
                      <a:pt x="274" y="1566"/>
                    </a:lnTo>
                    <a:lnTo>
                      <a:pt x="272" y="1564"/>
                    </a:lnTo>
                    <a:lnTo>
                      <a:pt x="270" y="1562"/>
                    </a:lnTo>
                    <a:lnTo>
                      <a:pt x="262" y="1558"/>
                    </a:lnTo>
                    <a:lnTo>
                      <a:pt x="255" y="1556"/>
                    </a:lnTo>
                    <a:lnTo>
                      <a:pt x="253" y="1554"/>
                    </a:lnTo>
                    <a:lnTo>
                      <a:pt x="251" y="1552"/>
                    </a:lnTo>
                    <a:lnTo>
                      <a:pt x="247" y="1545"/>
                    </a:lnTo>
                    <a:lnTo>
                      <a:pt x="245" y="1537"/>
                    </a:lnTo>
                    <a:lnTo>
                      <a:pt x="243" y="1535"/>
                    </a:lnTo>
                    <a:lnTo>
                      <a:pt x="241" y="1531"/>
                    </a:lnTo>
                    <a:lnTo>
                      <a:pt x="238" y="1520"/>
                    </a:lnTo>
                    <a:lnTo>
                      <a:pt x="236" y="1508"/>
                    </a:lnTo>
                    <a:lnTo>
                      <a:pt x="234" y="1506"/>
                    </a:lnTo>
                    <a:lnTo>
                      <a:pt x="232" y="1503"/>
                    </a:lnTo>
                    <a:lnTo>
                      <a:pt x="228" y="1497"/>
                    </a:lnTo>
                    <a:lnTo>
                      <a:pt x="226" y="1489"/>
                    </a:lnTo>
                    <a:lnTo>
                      <a:pt x="224" y="1487"/>
                    </a:lnTo>
                    <a:lnTo>
                      <a:pt x="222" y="1483"/>
                    </a:lnTo>
                    <a:lnTo>
                      <a:pt x="218" y="1481"/>
                    </a:lnTo>
                    <a:lnTo>
                      <a:pt x="216" y="1480"/>
                    </a:lnTo>
                    <a:lnTo>
                      <a:pt x="215" y="1478"/>
                    </a:lnTo>
                    <a:lnTo>
                      <a:pt x="211" y="1474"/>
                    </a:lnTo>
                    <a:lnTo>
                      <a:pt x="199" y="1472"/>
                    </a:lnTo>
                    <a:lnTo>
                      <a:pt x="188" y="1470"/>
                    </a:lnTo>
                    <a:lnTo>
                      <a:pt x="186" y="1466"/>
                    </a:lnTo>
                    <a:lnTo>
                      <a:pt x="182" y="1464"/>
                    </a:lnTo>
                    <a:lnTo>
                      <a:pt x="182" y="1460"/>
                    </a:lnTo>
                    <a:lnTo>
                      <a:pt x="182" y="1455"/>
                    </a:lnTo>
                    <a:lnTo>
                      <a:pt x="186" y="1453"/>
                    </a:lnTo>
                    <a:lnTo>
                      <a:pt x="188" y="1451"/>
                    </a:lnTo>
                    <a:lnTo>
                      <a:pt x="188" y="1445"/>
                    </a:lnTo>
                    <a:lnTo>
                      <a:pt x="188" y="1441"/>
                    </a:lnTo>
                    <a:lnTo>
                      <a:pt x="186" y="1437"/>
                    </a:lnTo>
                    <a:lnTo>
                      <a:pt x="182" y="1435"/>
                    </a:lnTo>
                    <a:lnTo>
                      <a:pt x="178" y="1432"/>
                    </a:lnTo>
                    <a:lnTo>
                      <a:pt x="168" y="1428"/>
                    </a:lnTo>
                    <a:lnTo>
                      <a:pt x="151" y="1426"/>
                    </a:lnTo>
                    <a:lnTo>
                      <a:pt x="120" y="1422"/>
                    </a:lnTo>
                    <a:lnTo>
                      <a:pt x="117" y="1418"/>
                    </a:lnTo>
                    <a:lnTo>
                      <a:pt x="115" y="1416"/>
                    </a:lnTo>
                    <a:lnTo>
                      <a:pt x="96" y="1414"/>
                    </a:lnTo>
                    <a:lnTo>
                      <a:pt x="76" y="1412"/>
                    </a:lnTo>
                    <a:lnTo>
                      <a:pt x="76" y="1389"/>
                    </a:lnTo>
                    <a:lnTo>
                      <a:pt x="76" y="1368"/>
                    </a:lnTo>
                    <a:lnTo>
                      <a:pt x="78" y="1366"/>
                    </a:lnTo>
                    <a:lnTo>
                      <a:pt x="82" y="1364"/>
                    </a:lnTo>
                    <a:lnTo>
                      <a:pt x="84" y="1357"/>
                    </a:lnTo>
                    <a:lnTo>
                      <a:pt x="86" y="1349"/>
                    </a:lnTo>
                    <a:lnTo>
                      <a:pt x="88" y="1345"/>
                    </a:lnTo>
                    <a:lnTo>
                      <a:pt x="90" y="1343"/>
                    </a:lnTo>
                    <a:lnTo>
                      <a:pt x="94" y="1341"/>
                    </a:lnTo>
                    <a:lnTo>
                      <a:pt x="94" y="1334"/>
                    </a:lnTo>
                    <a:lnTo>
                      <a:pt x="94" y="1328"/>
                    </a:lnTo>
                    <a:lnTo>
                      <a:pt x="90" y="1324"/>
                    </a:lnTo>
                    <a:lnTo>
                      <a:pt x="88" y="1322"/>
                    </a:lnTo>
                    <a:lnTo>
                      <a:pt x="86" y="1320"/>
                    </a:lnTo>
                    <a:lnTo>
                      <a:pt x="84" y="1313"/>
                    </a:lnTo>
                    <a:lnTo>
                      <a:pt x="82" y="1305"/>
                    </a:lnTo>
                    <a:lnTo>
                      <a:pt x="78" y="1303"/>
                    </a:lnTo>
                    <a:lnTo>
                      <a:pt x="76" y="1299"/>
                    </a:lnTo>
                    <a:lnTo>
                      <a:pt x="74" y="1293"/>
                    </a:lnTo>
                    <a:lnTo>
                      <a:pt x="73" y="1286"/>
                    </a:lnTo>
                    <a:lnTo>
                      <a:pt x="69" y="1284"/>
                    </a:lnTo>
                    <a:lnTo>
                      <a:pt x="67" y="1282"/>
                    </a:lnTo>
                    <a:lnTo>
                      <a:pt x="63" y="1278"/>
                    </a:lnTo>
                    <a:lnTo>
                      <a:pt x="61" y="1276"/>
                    </a:lnTo>
                    <a:lnTo>
                      <a:pt x="59" y="1274"/>
                    </a:lnTo>
                    <a:lnTo>
                      <a:pt x="57" y="1270"/>
                    </a:lnTo>
                    <a:lnTo>
                      <a:pt x="55" y="1249"/>
                    </a:lnTo>
                    <a:lnTo>
                      <a:pt x="51" y="1228"/>
                    </a:lnTo>
                    <a:lnTo>
                      <a:pt x="50" y="1226"/>
                    </a:lnTo>
                    <a:lnTo>
                      <a:pt x="48" y="1222"/>
                    </a:lnTo>
                    <a:lnTo>
                      <a:pt x="40" y="1220"/>
                    </a:lnTo>
                    <a:lnTo>
                      <a:pt x="32" y="1219"/>
                    </a:lnTo>
                    <a:lnTo>
                      <a:pt x="30" y="1217"/>
                    </a:lnTo>
                    <a:lnTo>
                      <a:pt x="28" y="1213"/>
                    </a:lnTo>
                    <a:lnTo>
                      <a:pt x="28" y="1209"/>
                    </a:lnTo>
                    <a:lnTo>
                      <a:pt x="28" y="1203"/>
                    </a:lnTo>
                    <a:lnTo>
                      <a:pt x="30" y="1201"/>
                    </a:lnTo>
                    <a:lnTo>
                      <a:pt x="32" y="1199"/>
                    </a:lnTo>
                    <a:lnTo>
                      <a:pt x="34" y="1192"/>
                    </a:lnTo>
                    <a:lnTo>
                      <a:pt x="38" y="1184"/>
                    </a:lnTo>
                    <a:lnTo>
                      <a:pt x="40" y="1182"/>
                    </a:lnTo>
                    <a:lnTo>
                      <a:pt x="42" y="1180"/>
                    </a:lnTo>
                    <a:lnTo>
                      <a:pt x="46" y="1165"/>
                    </a:lnTo>
                    <a:lnTo>
                      <a:pt x="46" y="1132"/>
                    </a:lnTo>
                    <a:lnTo>
                      <a:pt x="46" y="1098"/>
                    </a:lnTo>
                    <a:lnTo>
                      <a:pt x="42" y="1082"/>
                    </a:lnTo>
                    <a:lnTo>
                      <a:pt x="40" y="1080"/>
                    </a:lnTo>
                    <a:lnTo>
                      <a:pt x="38" y="1079"/>
                    </a:lnTo>
                    <a:lnTo>
                      <a:pt x="36" y="1071"/>
                    </a:lnTo>
                    <a:lnTo>
                      <a:pt x="32" y="1063"/>
                    </a:lnTo>
                    <a:lnTo>
                      <a:pt x="26" y="1055"/>
                    </a:lnTo>
                    <a:lnTo>
                      <a:pt x="21" y="1048"/>
                    </a:lnTo>
                    <a:lnTo>
                      <a:pt x="21" y="1040"/>
                    </a:lnTo>
                    <a:lnTo>
                      <a:pt x="17" y="1036"/>
                    </a:lnTo>
                    <a:lnTo>
                      <a:pt x="9" y="1036"/>
                    </a:lnTo>
                    <a:lnTo>
                      <a:pt x="7" y="1036"/>
                    </a:lnTo>
                    <a:lnTo>
                      <a:pt x="5" y="1032"/>
                    </a:lnTo>
                    <a:lnTo>
                      <a:pt x="7" y="1029"/>
                    </a:lnTo>
                    <a:lnTo>
                      <a:pt x="11" y="1021"/>
                    </a:lnTo>
                    <a:lnTo>
                      <a:pt x="13" y="1015"/>
                    </a:lnTo>
                    <a:lnTo>
                      <a:pt x="7" y="1015"/>
                    </a:lnTo>
                    <a:lnTo>
                      <a:pt x="5" y="1015"/>
                    </a:lnTo>
                    <a:lnTo>
                      <a:pt x="5" y="1013"/>
                    </a:lnTo>
                    <a:lnTo>
                      <a:pt x="7" y="1011"/>
                    </a:lnTo>
                    <a:lnTo>
                      <a:pt x="11" y="1009"/>
                    </a:lnTo>
                    <a:lnTo>
                      <a:pt x="11" y="1008"/>
                    </a:lnTo>
                    <a:lnTo>
                      <a:pt x="5" y="1006"/>
                    </a:lnTo>
                    <a:lnTo>
                      <a:pt x="2" y="1006"/>
                    </a:lnTo>
                    <a:lnTo>
                      <a:pt x="0" y="1004"/>
                    </a:lnTo>
                    <a:lnTo>
                      <a:pt x="2" y="1004"/>
                    </a:lnTo>
                    <a:lnTo>
                      <a:pt x="3" y="1000"/>
                    </a:lnTo>
                    <a:lnTo>
                      <a:pt x="3" y="996"/>
                    </a:lnTo>
                    <a:lnTo>
                      <a:pt x="2" y="994"/>
                    </a:lnTo>
                    <a:lnTo>
                      <a:pt x="0" y="990"/>
                    </a:lnTo>
                    <a:lnTo>
                      <a:pt x="3" y="986"/>
                    </a:lnTo>
                    <a:lnTo>
                      <a:pt x="9" y="981"/>
                    </a:lnTo>
                    <a:lnTo>
                      <a:pt x="11" y="979"/>
                    </a:lnTo>
                    <a:lnTo>
                      <a:pt x="13" y="977"/>
                    </a:lnTo>
                    <a:lnTo>
                      <a:pt x="21" y="969"/>
                    </a:lnTo>
                    <a:lnTo>
                      <a:pt x="28" y="961"/>
                    </a:lnTo>
                    <a:lnTo>
                      <a:pt x="30" y="960"/>
                    </a:lnTo>
                    <a:lnTo>
                      <a:pt x="32" y="958"/>
                    </a:lnTo>
                    <a:lnTo>
                      <a:pt x="34" y="954"/>
                    </a:lnTo>
                    <a:lnTo>
                      <a:pt x="38" y="952"/>
                    </a:lnTo>
                    <a:lnTo>
                      <a:pt x="40" y="950"/>
                    </a:lnTo>
                    <a:lnTo>
                      <a:pt x="42" y="948"/>
                    </a:lnTo>
                    <a:lnTo>
                      <a:pt x="55" y="944"/>
                    </a:lnTo>
                    <a:lnTo>
                      <a:pt x="67" y="942"/>
                    </a:lnTo>
                    <a:lnTo>
                      <a:pt x="69" y="940"/>
                    </a:lnTo>
                    <a:lnTo>
                      <a:pt x="73" y="938"/>
                    </a:lnTo>
                    <a:lnTo>
                      <a:pt x="73" y="927"/>
                    </a:lnTo>
                    <a:lnTo>
                      <a:pt x="73" y="917"/>
                    </a:lnTo>
                    <a:lnTo>
                      <a:pt x="69" y="915"/>
                    </a:lnTo>
                    <a:lnTo>
                      <a:pt x="67" y="913"/>
                    </a:lnTo>
                    <a:lnTo>
                      <a:pt x="67" y="898"/>
                    </a:lnTo>
                    <a:lnTo>
                      <a:pt x="67" y="885"/>
                    </a:lnTo>
                    <a:lnTo>
                      <a:pt x="69" y="881"/>
                    </a:lnTo>
                    <a:lnTo>
                      <a:pt x="73" y="879"/>
                    </a:lnTo>
                    <a:lnTo>
                      <a:pt x="74" y="871"/>
                    </a:lnTo>
                    <a:lnTo>
                      <a:pt x="76" y="866"/>
                    </a:lnTo>
                    <a:lnTo>
                      <a:pt x="78" y="862"/>
                    </a:lnTo>
                    <a:lnTo>
                      <a:pt x="82" y="860"/>
                    </a:lnTo>
                    <a:lnTo>
                      <a:pt x="84" y="848"/>
                    </a:lnTo>
                    <a:lnTo>
                      <a:pt x="86" y="837"/>
                    </a:lnTo>
                    <a:lnTo>
                      <a:pt x="88" y="833"/>
                    </a:lnTo>
                    <a:lnTo>
                      <a:pt x="90" y="831"/>
                    </a:lnTo>
                    <a:lnTo>
                      <a:pt x="94" y="829"/>
                    </a:lnTo>
                    <a:lnTo>
                      <a:pt x="96" y="827"/>
                    </a:lnTo>
                    <a:lnTo>
                      <a:pt x="97" y="823"/>
                    </a:lnTo>
                    <a:lnTo>
                      <a:pt x="101" y="821"/>
                    </a:lnTo>
                    <a:lnTo>
                      <a:pt x="103" y="819"/>
                    </a:lnTo>
                    <a:lnTo>
                      <a:pt x="105" y="818"/>
                    </a:lnTo>
                    <a:lnTo>
                      <a:pt x="107" y="814"/>
                    </a:lnTo>
                    <a:lnTo>
                      <a:pt x="111" y="812"/>
                    </a:lnTo>
                    <a:lnTo>
                      <a:pt x="117" y="810"/>
                    </a:lnTo>
                    <a:lnTo>
                      <a:pt x="124" y="808"/>
                    </a:lnTo>
                    <a:lnTo>
                      <a:pt x="126" y="804"/>
                    </a:lnTo>
                    <a:lnTo>
                      <a:pt x="130" y="802"/>
                    </a:lnTo>
                    <a:lnTo>
                      <a:pt x="130" y="796"/>
                    </a:lnTo>
                    <a:lnTo>
                      <a:pt x="130" y="793"/>
                    </a:lnTo>
                    <a:lnTo>
                      <a:pt x="126" y="791"/>
                    </a:lnTo>
                    <a:lnTo>
                      <a:pt x="124" y="789"/>
                    </a:lnTo>
                    <a:lnTo>
                      <a:pt x="122" y="785"/>
                    </a:lnTo>
                    <a:lnTo>
                      <a:pt x="120" y="783"/>
                    </a:lnTo>
                    <a:lnTo>
                      <a:pt x="117" y="781"/>
                    </a:lnTo>
                    <a:lnTo>
                      <a:pt x="115" y="779"/>
                    </a:lnTo>
                    <a:lnTo>
                      <a:pt x="113" y="775"/>
                    </a:lnTo>
                    <a:lnTo>
                      <a:pt x="111" y="773"/>
                    </a:lnTo>
                    <a:lnTo>
                      <a:pt x="107" y="770"/>
                    </a:lnTo>
                    <a:lnTo>
                      <a:pt x="105" y="768"/>
                    </a:lnTo>
                    <a:lnTo>
                      <a:pt x="103" y="750"/>
                    </a:lnTo>
                    <a:lnTo>
                      <a:pt x="101" y="735"/>
                    </a:lnTo>
                    <a:lnTo>
                      <a:pt x="97" y="731"/>
                    </a:lnTo>
                    <a:lnTo>
                      <a:pt x="96" y="729"/>
                    </a:lnTo>
                    <a:lnTo>
                      <a:pt x="94" y="727"/>
                    </a:lnTo>
                    <a:lnTo>
                      <a:pt x="90" y="725"/>
                    </a:lnTo>
                    <a:lnTo>
                      <a:pt x="88" y="722"/>
                    </a:lnTo>
                    <a:lnTo>
                      <a:pt x="86" y="720"/>
                    </a:lnTo>
                    <a:lnTo>
                      <a:pt x="84" y="718"/>
                    </a:lnTo>
                    <a:lnTo>
                      <a:pt x="82" y="716"/>
                    </a:lnTo>
                    <a:lnTo>
                      <a:pt x="78" y="712"/>
                    </a:lnTo>
                    <a:lnTo>
                      <a:pt x="76" y="710"/>
                    </a:lnTo>
                    <a:lnTo>
                      <a:pt x="74" y="708"/>
                    </a:lnTo>
                    <a:lnTo>
                      <a:pt x="73" y="706"/>
                    </a:lnTo>
                    <a:lnTo>
                      <a:pt x="69" y="702"/>
                    </a:lnTo>
                    <a:lnTo>
                      <a:pt x="67" y="701"/>
                    </a:lnTo>
                    <a:lnTo>
                      <a:pt x="63" y="693"/>
                    </a:lnTo>
                    <a:lnTo>
                      <a:pt x="61" y="685"/>
                    </a:lnTo>
                    <a:lnTo>
                      <a:pt x="59" y="683"/>
                    </a:lnTo>
                    <a:lnTo>
                      <a:pt x="57" y="681"/>
                    </a:lnTo>
                    <a:lnTo>
                      <a:pt x="55" y="679"/>
                    </a:lnTo>
                    <a:lnTo>
                      <a:pt x="51" y="676"/>
                    </a:lnTo>
                    <a:lnTo>
                      <a:pt x="50" y="674"/>
                    </a:lnTo>
                    <a:lnTo>
                      <a:pt x="48" y="672"/>
                    </a:lnTo>
                    <a:lnTo>
                      <a:pt x="46" y="670"/>
                    </a:lnTo>
                    <a:lnTo>
                      <a:pt x="42" y="668"/>
                    </a:lnTo>
                    <a:lnTo>
                      <a:pt x="40" y="664"/>
                    </a:lnTo>
                    <a:lnTo>
                      <a:pt x="38" y="662"/>
                    </a:lnTo>
                    <a:lnTo>
                      <a:pt x="34" y="654"/>
                    </a:lnTo>
                    <a:lnTo>
                      <a:pt x="32" y="647"/>
                    </a:lnTo>
                    <a:lnTo>
                      <a:pt x="30" y="645"/>
                    </a:lnTo>
                    <a:lnTo>
                      <a:pt x="28" y="643"/>
                    </a:lnTo>
                    <a:lnTo>
                      <a:pt x="25" y="641"/>
                    </a:lnTo>
                    <a:lnTo>
                      <a:pt x="23" y="637"/>
                    </a:lnTo>
                    <a:lnTo>
                      <a:pt x="21" y="635"/>
                    </a:lnTo>
                    <a:lnTo>
                      <a:pt x="19" y="633"/>
                    </a:lnTo>
                    <a:lnTo>
                      <a:pt x="19" y="616"/>
                    </a:lnTo>
                    <a:lnTo>
                      <a:pt x="19" y="599"/>
                    </a:lnTo>
                    <a:lnTo>
                      <a:pt x="23" y="593"/>
                    </a:lnTo>
                    <a:lnTo>
                      <a:pt x="28" y="589"/>
                    </a:lnTo>
                    <a:lnTo>
                      <a:pt x="28" y="585"/>
                    </a:lnTo>
                    <a:lnTo>
                      <a:pt x="28" y="580"/>
                    </a:lnTo>
                    <a:lnTo>
                      <a:pt x="32" y="576"/>
                    </a:lnTo>
                    <a:lnTo>
                      <a:pt x="38" y="570"/>
                    </a:lnTo>
                    <a:lnTo>
                      <a:pt x="42" y="570"/>
                    </a:lnTo>
                    <a:lnTo>
                      <a:pt x="48" y="570"/>
                    </a:lnTo>
                    <a:lnTo>
                      <a:pt x="51" y="570"/>
                    </a:lnTo>
                    <a:lnTo>
                      <a:pt x="57" y="570"/>
                    </a:lnTo>
                    <a:lnTo>
                      <a:pt x="82" y="570"/>
                    </a:lnTo>
                    <a:lnTo>
                      <a:pt x="105" y="570"/>
                    </a:lnTo>
                    <a:lnTo>
                      <a:pt x="111" y="570"/>
                    </a:lnTo>
                    <a:lnTo>
                      <a:pt x="115" y="570"/>
                    </a:lnTo>
                    <a:lnTo>
                      <a:pt x="115" y="564"/>
                    </a:lnTo>
                    <a:lnTo>
                      <a:pt x="115" y="560"/>
                    </a:lnTo>
                    <a:lnTo>
                      <a:pt x="119" y="560"/>
                    </a:lnTo>
                    <a:lnTo>
                      <a:pt x="124" y="560"/>
                    </a:lnTo>
                    <a:lnTo>
                      <a:pt x="130" y="562"/>
                    </a:lnTo>
                    <a:lnTo>
                      <a:pt x="134" y="564"/>
                    </a:lnTo>
                    <a:lnTo>
                      <a:pt x="136" y="562"/>
                    </a:lnTo>
                    <a:lnTo>
                      <a:pt x="140" y="560"/>
                    </a:lnTo>
                    <a:lnTo>
                      <a:pt x="142" y="555"/>
                    </a:lnTo>
                    <a:lnTo>
                      <a:pt x="144" y="551"/>
                    </a:lnTo>
                    <a:lnTo>
                      <a:pt x="149" y="545"/>
                    </a:lnTo>
                    <a:lnTo>
                      <a:pt x="153" y="541"/>
                    </a:lnTo>
                    <a:lnTo>
                      <a:pt x="159" y="541"/>
                    </a:lnTo>
                    <a:lnTo>
                      <a:pt x="163" y="541"/>
                    </a:lnTo>
                    <a:lnTo>
                      <a:pt x="168" y="541"/>
                    </a:lnTo>
                    <a:lnTo>
                      <a:pt x="172" y="541"/>
                    </a:lnTo>
                    <a:lnTo>
                      <a:pt x="178" y="541"/>
                    </a:lnTo>
                    <a:lnTo>
                      <a:pt x="182" y="541"/>
                    </a:lnTo>
                    <a:lnTo>
                      <a:pt x="191" y="541"/>
                    </a:lnTo>
                    <a:lnTo>
                      <a:pt x="203" y="541"/>
                    </a:lnTo>
                    <a:lnTo>
                      <a:pt x="203" y="553"/>
                    </a:lnTo>
                    <a:lnTo>
                      <a:pt x="203" y="559"/>
                    </a:lnTo>
                    <a:lnTo>
                      <a:pt x="207" y="560"/>
                    </a:lnTo>
                    <a:lnTo>
                      <a:pt x="211" y="560"/>
                    </a:lnTo>
                    <a:lnTo>
                      <a:pt x="220" y="564"/>
                    </a:lnTo>
                    <a:lnTo>
                      <a:pt x="232" y="570"/>
                    </a:lnTo>
                    <a:lnTo>
                      <a:pt x="241" y="564"/>
                    </a:lnTo>
                    <a:lnTo>
                      <a:pt x="251" y="560"/>
                    </a:lnTo>
                    <a:lnTo>
                      <a:pt x="255" y="560"/>
                    </a:lnTo>
                    <a:lnTo>
                      <a:pt x="261" y="560"/>
                    </a:lnTo>
                    <a:lnTo>
                      <a:pt x="264" y="564"/>
                    </a:lnTo>
                    <a:lnTo>
                      <a:pt x="270" y="570"/>
                    </a:lnTo>
                    <a:lnTo>
                      <a:pt x="270" y="564"/>
                    </a:lnTo>
                    <a:lnTo>
                      <a:pt x="270" y="560"/>
                    </a:lnTo>
                    <a:lnTo>
                      <a:pt x="284" y="555"/>
                    </a:lnTo>
                    <a:lnTo>
                      <a:pt x="299" y="551"/>
                    </a:lnTo>
                    <a:lnTo>
                      <a:pt x="303" y="551"/>
                    </a:lnTo>
                    <a:lnTo>
                      <a:pt x="309" y="551"/>
                    </a:lnTo>
                    <a:lnTo>
                      <a:pt x="312" y="551"/>
                    </a:lnTo>
                    <a:lnTo>
                      <a:pt x="318" y="551"/>
                    </a:lnTo>
                    <a:lnTo>
                      <a:pt x="322" y="545"/>
                    </a:lnTo>
                    <a:lnTo>
                      <a:pt x="328" y="541"/>
                    </a:lnTo>
                    <a:lnTo>
                      <a:pt x="328" y="526"/>
                    </a:lnTo>
                    <a:lnTo>
                      <a:pt x="328" y="512"/>
                    </a:lnTo>
                    <a:lnTo>
                      <a:pt x="328" y="497"/>
                    </a:lnTo>
                    <a:lnTo>
                      <a:pt x="328" y="484"/>
                    </a:lnTo>
                    <a:lnTo>
                      <a:pt x="322" y="478"/>
                    </a:lnTo>
                    <a:lnTo>
                      <a:pt x="318" y="474"/>
                    </a:lnTo>
                    <a:lnTo>
                      <a:pt x="318" y="468"/>
                    </a:lnTo>
                    <a:lnTo>
                      <a:pt x="318" y="465"/>
                    </a:lnTo>
                    <a:lnTo>
                      <a:pt x="328" y="465"/>
                    </a:lnTo>
                    <a:lnTo>
                      <a:pt x="337" y="465"/>
                    </a:lnTo>
                    <a:lnTo>
                      <a:pt x="341" y="465"/>
                    </a:lnTo>
                    <a:lnTo>
                      <a:pt x="347" y="465"/>
                    </a:lnTo>
                    <a:lnTo>
                      <a:pt x="362" y="459"/>
                    </a:lnTo>
                    <a:lnTo>
                      <a:pt x="376" y="453"/>
                    </a:lnTo>
                    <a:lnTo>
                      <a:pt x="381" y="453"/>
                    </a:lnTo>
                    <a:lnTo>
                      <a:pt x="385" y="453"/>
                    </a:lnTo>
                    <a:lnTo>
                      <a:pt x="389" y="453"/>
                    </a:lnTo>
                    <a:lnTo>
                      <a:pt x="391" y="453"/>
                    </a:lnTo>
                    <a:lnTo>
                      <a:pt x="393" y="457"/>
                    </a:lnTo>
                    <a:lnTo>
                      <a:pt x="395" y="459"/>
                    </a:lnTo>
                    <a:lnTo>
                      <a:pt x="399" y="457"/>
                    </a:lnTo>
                    <a:lnTo>
                      <a:pt x="401" y="453"/>
                    </a:lnTo>
                    <a:lnTo>
                      <a:pt x="399" y="451"/>
                    </a:lnTo>
                    <a:lnTo>
                      <a:pt x="395" y="449"/>
                    </a:lnTo>
                    <a:lnTo>
                      <a:pt x="395" y="447"/>
                    </a:lnTo>
                    <a:lnTo>
                      <a:pt x="395" y="443"/>
                    </a:lnTo>
                    <a:lnTo>
                      <a:pt x="420" y="443"/>
                    </a:lnTo>
                    <a:lnTo>
                      <a:pt x="443" y="443"/>
                    </a:lnTo>
                    <a:lnTo>
                      <a:pt x="452" y="443"/>
                    </a:lnTo>
                    <a:lnTo>
                      <a:pt x="464" y="443"/>
                    </a:lnTo>
                    <a:lnTo>
                      <a:pt x="468" y="453"/>
                    </a:lnTo>
                    <a:lnTo>
                      <a:pt x="474" y="465"/>
                    </a:lnTo>
                    <a:lnTo>
                      <a:pt x="474" y="468"/>
                    </a:lnTo>
                    <a:lnTo>
                      <a:pt x="474" y="474"/>
                    </a:lnTo>
                    <a:lnTo>
                      <a:pt x="477" y="478"/>
                    </a:lnTo>
                    <a:lnTo>
                      <a:pt x="483" y="484"/>
                    </a:lnTo>
                    <a:lnTo>
                      <a:pt x="493" y="488"/>
                    </a:lnTo>
                    <a:lnTo>
                      <a:pt x="502" y="493"/>
                    </a:lnTo>
                    <a:lnTo>
                      <a:pt x="502" y="497"/>
                    </a:lnTo>
                    <a:lnTo>
                      <a:pt x="502" y="503"/>
                    </a:lnTo>
                    <a:lnTo>
                      <a:pt x="502" y="507"/>
                    </a:lnTo>
                    <a:lnTo>
                      <a:pt x="502" y="512"/>
                    </a:lnTo>
                    <a:lnTo>
                      <a:pt x="498" y="512"/>
                    </a:lnTo>
                    <a:lnTo>
                      <a:pt x="497" y="514"/>
                    </a:lnTo>
                    <a:lnTo>
                      <a:pt x="497" y="520"/>
                    </a:lnTo>
                    <a:lnTo>
                      <a:pt x="497" y="532"/>
                    </a:lnTo>
                    <a:lnTo>
                      <a:pt x="504" y="536"/>
                    </a:lnTo>
                    <a:lnTo>
                      <a:pt x="512" y="541"/>
                    </a:lnTo>
                    <a:lnTo>
                      <a:pt x="516" y="541"/>
                    </a:lnTo>
                    <a:lnTo>
                      <a:pt x="521" y="541"/>
                    </a:lnTo>
                    <a:lnTo>
                      <a:pt x="525" y="545"/>
                    </a:lnTo>
                    <a:lnTo>
                      <a:pt x="531" y="551"/>
                    </a:lnTo>
                    <a:lnTo>
                      <a:pt x="535" y="555"/>
                    </a:lnTo>
                    <a:lnTo>
                      <a:pt x="541" y="560"/>
                    </a:lnTo>
                    <a:lnTo>
                      <a:pt x="550" y="564"/>
                    </a:lnTo>
                    <a:lnTo>
                      <a:pt x="560" y="570"/>
                    </a:lnTo>
                    <a:lnTo>
                      <a:pt x="569" y="576"/>
                    </a:lnTo>
                    <a:lnTo>
                      <a:pt x="579" y="580"/>
                    </a:lnTo>
                    <a:lnTo>
                      <a:pt x="589" y="580"/>
                    </a:lnTo>
                    <a:lnTo>
                      <a:pt x="598" y="580"/>
                    </a:lnTo>
                    <a:lnTo>
                      <a:pt x="604" y="576"/>
                    </a:lnTo>
                    <a:lnTo>
                      <a:pt x="608" y="570"/>
                    </a:lnTo>
                    <a:lnTo>
                      <a:pt x="614" y="570"/>
                    </a:lnTo>
                    <a:lnTo>
                      <a:pt x="617" y="570"/>
                    </a:lnTo>
                    <a:lnTo>
                      <a:pt x="617" y="555"/>
                    </a:lnTo>
                    <a:lnTo>
                      <a:pt x="617" y="541"/>
                    </a:lnTo>
                    <a:lnTo>
                      <a:pt x="614" y="541"/>
                    </a:lnTo>
                    <a:lnTo>
                      <a:pt x="608" y="541"/>
                    </a:lnTo>
                    <a:lnTo>
                      <a:pt x="608" y="536"/>
                    </a:lnTo>
                    <a:lnTo>
                      <a:pt x="608" y="532"/>
                    </a:lnTo>
                    <a:lnTo>
                      <a:pt x="604" y="526"/>
                    </a:lnTo>
                    <a:lnTo>
                      <a:pt x="598" y="522"/>
                    </a:lnTo>
                    <a:lnTo>
                      <a:pt x="594" y="512"/>
                    </a:lnTo>
                    <a:lnTo>
                      <a:pt x="589" y="503"/>
                    </a:lnTo>
                    <a:lnTo>
                      <a:pt x="589" y="493"/>
                    </a:lnTo>
                    <a:lnTo>
                      <a:pt x="589" y="484"/>
                    </a:lnTo>
                    <a:lnTo>
                      <a:pt x="598" y="484"/>
                    </a:lnTo>
                    <a:lnTo>
                      <a:pt x="608" y="484"/>
                    </a:lnTo>
                    <a:lnTo>
                      <a:pt x="614" y="488"/>
                    </a:lnTo>
                    <a:lnTo>
                      <a:pt x="617" y="493"/>
                    </a:lnTo>
                    <a:lnTo>
                      <a:pt x="623" y="493"/>
                    </a:lnTo>
                    <a:lnTo>
                      <a:pt x="627" y="493"/>
                    </a:lnTo>
                    <a:lnTo>
                      <a:pt x="633" y="493"/>
                    </a:lnTo>
                    <a:lnTo>
                      <a:pt x="637" y="493"/>
                    </a:lnTo>
                    <a:lnTo>
                      <a:pt x="642" y="488"/>
                    </a:lnTo>
                    <a:lnTo>
                      <a:pt x="646" y="484"/>
                    </a:lnTo>
                    <a:lnTo>
                      <a:pt x="652" y="484"/>
                    </a:lnTo>
                    <a:lnTo>
                      <a:pt x="658" y="484"/>
                    </a:lnTo>
                    <a:lnTo>
                      <a:pt x="658" y="478"/>
                    </a:lnTo>
                    <a:lnTo>
                      <a:pt x="658" y="474"/>
                    </a:lnTo>
                    <a:lnTo>
                      <a:pt x="662" y="468"/>
                    </a:lnTo>
                    <a:lnTo>
                      <a:pt x="665" y="465"/>
                    </a:lnTo>
                    <a:lnTo>
                      <a:pt x="665" y="459"/>
                    </a:lnTo>
                    <a:lnTo>
                      <a:pt x="665" y="453"/>
                    </a:lnTo>
                    <a:lnTo>
                      <a:pt x="671" y="453"/>
                    </a:lnTo>
                    <a:lnTo>
                      <a:pt x="675" y="453"/>
                    </a:lnTo>
                    <a:lnTo>
                      <a:pt x="681" y="449"/>
                    </a:lnTo>
                    <a:lnTo>
                      <a:pt x="686" y="443"/>
                    </a:lnTo>
                    <a:lnTo>
                      <a:pt x="696" y="443"/>
                    </a:lnTo>
                    <a:lnTo>
                      <a:pt x="706" y="443"/>
                    </a:lnTo>
                    <a:lnTo>
                      <a:pt x="715" y="443"/>
                    </a:lnTo>
                    <a:lnTo>
                      <a:pt x="725" y="443"/>
                    </a:lnTo>
                    <a:lnTo>
                      <a:pt x="725" y="449"/>
                    </a:lnTo>
                    <a:lnTo>
                      <a:pt x="727" y="453"/>
                    </a:lnTo>
                    <a:lnTo>
                      <a:pt x="733" y="453"/>
                    </a:lnTo>
                    <a:lnTo>
                      <a:pt x="744" y="453"/>
                    </a:lnTo>
                    <a:lnTo>
                      <a:pt x="744" y="440"/>
                    </a:lnTo>
                    <a:lnTo>
                      <a:pt x="744" y="424"/>
                    </a:lnTo>
                    <a:lnTo>
                      <a:pt x="738" y="424"/>
                    </a:lnTo>
                    <a:lnTo>
                      <a:pt x="734" y="424"/>
                    </a:lnTo>
                    <a:lnTo>
                      <a:pt x="729" y="420"/>
                    </a:lnTo>
                    <a:lnTo>
                      <a:pt x="725" y="415"/>
                    </a:lnTo>
                    <a:lnTo>
                      <a:pt x="725" y="411"/>
                    </a:lnTo>
                    <a:lnTo>
                      <a:pt x="725" y="405"/>
                    </a:lnTo>
                    <a:lnTo>
                      <a:pt x="738" y="401"/>
                    </a:lnTo>
                    <a:lnTo>
                      <a:pt x="754" y="395"/>
                    </a:lnTo>
                    <a:lnTo>
                      <a:pt x="763" y="395"/>
                    </a:lnTo>
                    <a:lnTo>
                      <a:pt x="773" y="395"/>
                    </a:lnTo>
                    <a:lnTo>
                      <a:pt x="773" y="386"/>
                    </a:lnTo>
                    <a:lnTo>
                      <a:pt x="773" y="376"/>
                    </a:lnTo>
                    <a:lnTo>
                      <a:pt x="763" y="376"/>
                    </a:lnTo>
                    <a:lnTo>
                      <a:pt x="754" y="376"/>
                    </a:lnTo>
                    <a:lnTo>
                      <a:pt x="748" y="372"/>
                    </a:lnTo>
                    <a:lnTo>
                      <a:pt x="744" y="367"/>
                    </a:lnTo>
                    <a:lnTo>
                      <a:pt x="744" y="361"/>
                    </a:lnTo>
                    <a:lnTo>
                      <a:pt x="744" y="357"/>
                    </a:lnTo>
                    <a:lnTo>
                      <a:pt x="744" y="353"/>
                    </a:lnTo>
                    <a:lnTo>
                      <a:pt x="744" y="347"/>
                    </a:lnTo>
                    <a:lnTo>
                      <a:pt x="744" y="344"/>
                    </a:lnTo>
                    <a:lnTo>
                      <a:pt x="744" y="338"/>
                    </a:lnTo>
                    <a:lnTo>
                      <a:pt x="740" y="330"/>
                    </a:lnTo>
                    <a:lnTo>
                      <a:pt x="736" y="326"/>
                    </a:lnTo>
                    <a:lnTo>
                      <a:pt x="734" y="326"/>
                    </a:lnTo>
                    <a:lnTo>
                      <a:pt x="734" y="328"/>
                    </a:lnTo>
                    <a:lnTo>
                      <a:pt x="729" y="328"/>
                    </a:lnTo>
                    <a:lnTo>
                      <a:pt x="725" y="328"/>
                    </a:lnTo>
                    <a:lnTo>
                      <a:pt x="719" y="328"/>
                    </a:lnTo>
                    <a:lnTo>
                      <a:pt x="715" y="328"/>
                    </a:lnTo>
                    <a:lnTo>
                      <a:pt x="710" y="328"/>
                    </a:lnTo>
                    <a:lnTo>
                      <a:pt x="706" y="328"/>
                    </a:lnTo>
                    <a:lnTo>
                      <a:pt x="706" y="323"/>
                    </a:lnTo>
                    <a:lnTo>
                      <a:pt x="706" y="319"/>
                    </a:lnTo>
                    <a:lnTo>
                      <a:pt x="710" y="313"/>
                    </a:lnTo>
                    <a:lnTo>
                      <a:pt x="715" y="309"/>
                    </a:lnTo>
                    <a:lnTo>
                      <a:pt x="719" y="294"/>
                    </a:lnTo>
                    <a:lnTo>
                      <a:pt x="725" y="280"/>
                    </a:lnTo>
                    <a:lnTo>
                      <a:pt x="725" y="275"/>
                    </a:lnTo>
                    <a:lnTo>
                      <a:pt x="725" y="271"/>
                    </a:lnTo>
                    <a:lnTo>
                      <a:pt x="725" y="265"/>
                    </a:lnTo>
                    <a:lnTo>
                      <a:pt x="725" y="261"/>
                    </a:lnTo>
                    <a:lnTo>
                      <a:pt x="734" y="261"/>
                    </a:lnTo>
                    <a:lnTo>
                      <a:pt x="744" y="261"/>
                    </a:lnTo>
                    <a:lnTo>
                      <a:pt x="748" y="261"/>
                    </a:lnTo>
                    <a:lnTo>
                      <a:pt x="754" y="261"/>
                    </a:lnTo>
                    <a:lnTo>
                      <a:pt x="754" y="255"/>
                    </a:lnTo>
                    <a:lnTo>
                      <a:pt x="754" y="252"/>
                    </a:lnTo>
                    <a:lnTo>
                      <a:pt x="757" y="252"/>
                    </a:lnTo>
                    <a:lnTo>
                      <a:pt x="763" y="252"/>
                    </a:lnTo>
                    <a:lnTo>
                      <a:pt x="767" y="252"/>
                    </a:lnTo>
                    <a:lnTo>
                      <a:pt x="773" y="252"/>
                    </a:lnTo>
                    <a:lnTo>
                      <a:pt x="773" y="246"/>
                    </a:lnTo>
                    <a:lnTo>
                      <a:pt x="773" y="242"/>
                    </a:lnTo>
                    <a:lnTo>
                      <a:pt x="777" y="242"/>
                    </a:lnTo>
                    <a:lnTo>
                      <a:pt x="782" y="242"/>
                    </a:lnTo>
                    <a:lnTo>
                      <a:pt x="786" y="244"/>
                    </a:lnTo>
                    <a:lnTo>
                      <a:pt x="792" y="246"/>
                    </a:lnTo>
                    <a:lnTo>
                      <a:pt x="794" y="244"/>
                    </a:lnTo>
                    <a:lnTo>
                      <a:pt x="796" y="242"/>
                    </a:lnTo>
                    <a:lnTo>
                      <a:pt x="800" y="236"/>
                    </a:lnTo>
                    <a:lnTo>
                      <a:pt x="802" y="232"/>
                    </a:lnTo>
                    <a:lnTo>
                      <a:pt x="802" y="227"/>
                    </a:lnTo>
                    <a:lnTo>
                      <a:pt x="802" y="223"/>
                    </a:lnTo>
                    <a:lnTo>
                      <a:pt x="805" y="217"/>
                    </a:lnTo>
                    <a:lnTo>
                      <a:pt x="811" y="211"/>
                    </a:lnTo>
                    <a:lnTo>
                      <a:pt x="815" y="211"/>
                    </a:lnTo>
                    <a:lnTo>
                      <a:pt x="821" y="211"/>
                    </a:lnTo>
                    <a:lnTo>
                      <a:pt x="821" y="221"/>
                    </a:lnTo>
                    <a:lnTo>
                      <a:pt x="821" y="232"/>
                    </a:lnTo>
                    <a:lnTo>
                      <a:pt x="815" y="232"/>
                    </a:lnTo>
                    <a:lnTo>
                      <a:pt x="813" y="234"/>
                    </a:lnTo>
                    <a:lnTo>
                      <a:pt x="811" y="240"/>
                    </a:lnTo>
                    <a:lnTo>
                      <a:pt x="811" y="252"/>
                    </a:lnTo>
                    <a:lnTo>
                      <a:pt x="823" y="252"/>
                    </a:lnTo>
                    <a:lnTo>
                      <a:pt x="828" y="250"/>
                    </a:lnTo>
                    <a:lnTo>
                      <a:pt x="830" y="248"/>
                    </a:lnTo>
                    <a:lnTo>
                      <a:pt x="830" y="242"/>
                    </a:lnTo>
                    <a:lnTo>
                      <a:pt x="836" y="236"/>
                    </a:lnTo>
                    <a:lnTo>
                      <a:pt x="840" y="232"/>
                    </a:lnTo>
                    <a:lnTo>
                      <a:pt x="846" y="232"/>
                    </a:lnTo>
                    <a:lnTo>
                      <a:pt x="850" y="232"/>
                    </a:lnTo>
                    <a:lnTo>
                      <a:pt x="855" y="242"/>
                    </a:lnTo>
                    <a:lnTo>
                      <a:pt x="859" y="252"/>
                    </a:lnTo>
                    <a:lnTo>
                      <a:pt x="865" y="252"/>
                    </a:lnTo>
                    <a:lnTo>
                      <a:pt x="869" y="252"/>
                    </a:lnTo>
                    <a:lnTo>
                      <a:pt x="875" y="252"/>
                    </a:lnTo>
                    <a:lnTo>
                      <a:pt x="878" y="252"/>
                    </a:lnTo>
                    <a:lnTo>
                      <a:pt x="878" y="230"/>
                    </a:lnTo>
                    <a:lnTo>
                      <a:pt x="878" y="211"/>
                    </a:lnTo>
                    <a:lnTo>
                      <a:pt x="875" y="211"/>
                    </a:lnTo>
                    <a:lnTo>
                      <a:pt x="869" y="211"/>
                    </a:lnTo>
                    <a:lnTo>
                      <a:pt x="869" y="192"/>
                    </a:lnTo>
                    <a:lnTo>
                      <a:pt x="869" y="173"/>
                    </a:lnTo>
                    <a:lnTo>
                      <a:pt x="875" y="173"/>
                    </a:lnTo>
                    <a:lnTo>
                      <a:pt x="878" y="173"/>
                    </a:lnTo>
                    <a:lnTo>
                      <a:pt x="884" y="177"/>
                    </a:lnTo>
                    <a:lnTo>
                      <a:pt x="888" y="179"/>
                    </a:lnTo>
                    <a:lnTo>
                      <a:pt x="892" y="177"/>
                    </a:lnTo>
                    <a:lnTo>
                      <a:pt x="894" y="173"/>
                    </a:lnTo>
                    <a:lnTo>
                      <a:pt x="896" y="169"/>
                    </a:lnTo>
                    <a:lnTo>
                      <a:pt x="898" y="163"/>
                    </a:lnTo>
                    <a:lnTo>
                      <a:pt x="903" y="159"/>
                    </a:lnTo>
                    <a:lnTo>
                      <a:pt x="907" y="154"/>
                    </a:lnTo>
                    <a:lnTo>
                      <a:pt x="917" y="154"/>
                    </a:lnTo>
                    <a:lnTo>
                      <a:pt x="928" y="154"/>
                    </a:lnTo>
                    <a:lnTo>
                      <a:pt x="932" y="163"/>
                    </a:lnTo>
                    <a:lnTo>
                      <a:pt x="938" y="173"/>
                    </a:lnTo>
                    <a:lnTo>
                      <a:pt x="938" y="179"/>
                    </a:lnTo>
                    <a:lnTo>
                      <a:pt x="940" y="182"/>
                    </a:lnTo>
                    <a:lnTo>
                      <a:pt x="946" y="182"/>
                    </a:lnTo>
                    <a:lnTo>
                      <a:pt x="957" y="182"/>
                    </a:lnTo>
                    <a:lnTo>
                      <a:pt x="957" y="179"/>
                    </a:lnTo>
                    <a:lnTo>
                      <a:pt x="957" y="173"/>
                    </a:lnTo>
                    <a:lnTo>
                      <a:pt x="967" y="173"/>
                    </a:lnTo>
                    <a:lnTo>
                      <a:pt x="976" y="173"/>
                    </a:lnTo>
                    <a:lnTo>
                      <a:pt x="980" y="173"/>
                    </a:lnTo>
                    <a:lnTo>
                      <a:pt x="986" y="173"/>
                    </a:lnTo>
                    <a:lnTo>
                      <a:pt x="990" y="169"/>
                    </a:lnTo>
                    <a:lnTo>
                      <a:pt x="995" y="163"/>
                    </a:lnTo>
                    <a:lnTo>
                      <a:pt x="999" y="163"/>
                    </a:lnTo>
                    <a:lnTo>
                      <a:pt x="1005" y="163"/>
                    </a:lnTo>
                    <a:lnTo>
                      <a:pt x="1009" y="163"/>
                    </a:lnTo>
                    <a:lnTo>
                      <a:pt x="1015" y="163"/>
                    </a:lnTo>
                    <a:lnTo>
                      <a:pt x="1040" y="159"/>
                    </a:lnTo>
                    <a:lnTo>
                      <a:pt x="1063" y="154"/>
                    </a:lnTo>
                    <a:lnTo>
                      <a:pt x="1068" y="150"/>
                    </a:lnTo>
                    <a:lnTo>
                      <a:pt x="1072" y="144"/>
                    </a:lnTo>
                    <a:lnTo>
                      <a:pt x="1072" y="140"/>
                    </a:lnTo>
                    <a:lnTo>
                      <a:pt x="1072" y="134"/>
                    </a:lnTo>
                    <a:lnTo>
                      <a:pt x="1078" y="121"/>
                    </a:lnTo>
                    <a:lnTo>
                      <a:pt x="1082" y="106"/>
                    </a:lnTo>
                    <a:lnTo>
                      <a:pt x="1086" y="96"/>
                    </a:lnTo>
                    <a:lnTo>
                      <a:pt x="1091" y="87"/>
                    </a:lnTo>
                    <a:lnTo>
                      <a:pt x="1091" y="81"/>
                    </a:lnTo>
                    <a:lnTo>
                      <a:pt x="1091" y="77"/>
                    </a:lnTo>
                    <a:lnTo>
                      <a:pt x="1091" y="67"/>
                    </a:lnTo>
                    <a:lnTo>
                      <a:pt x="1091" y="58"/>
                    </a:lnTo>
                    <a:lnTo>
                      <a:pt x="1097" y="52"/>
                    </a:lnTo>
                    <a:lnTo>
                      <a:pt x="1101" y="48"/>
                    </a:lnTo>
                    <a:lnTo>
                      <a:pt x="1107" y="42"/>
                    </a:lnTo>
                    <a:lnTo>
                      <a:pt x="1111" y="39"/>
                    </a:lnTo>
                    <a:lnTo>
                      <a:pt x="1116" y="39"/>
                    </a:lnTo>
                    <a:lnTo>
                      <a:pt x="1120" y="39"/>
                    </a:lnTo>
                    <a:lnTo>
                      <a:pt x="1126" y="33"/>
                    </a:lnTo>
                    <a:lnTo>
                      <a:pt x="1130" y="29"/>
                    </a:lnTo>
                    <a:lnTo>
                      <a:pt x="1135" y="29"/>
                    </a:lnTo>
                    <a:lnTo>
                      <a:pt x="1139" y="29"/>
                    </a:lnTo>
                    <a:lnTo>
                      <a:pt x="1145" y="23"/>
                    </a:lnTo>
                    <a:lnTo>
                      <a:pt x="1149" y="19"/>
                    </a:lnTo>
                    <a:lnTo>
                      <a:pt x="1158" y="19"/>
                    </a:lnTo>
                    <a:lnTo>
                      <a:pt x="1170" y="19"/>
                    </a:lnTo>
                    <a:lnTo>
                      <a:pt x="1174" y="14"/>
                    </a:lnTo>
                    <a:lnTo>
                      <a:pt x="1178" y="10"/>
                    </a:lnTo>
                    <a:lnTo>
                      <a:pt x="1183" y="10"/>
                    </a:lnTo>
                    <a:lnTo>
                      <a:pt x="1189" y="10"/>
                    </a:lnTo>
                    <a:lnTo>
                      <a:pt x="1193" y="10"/>
                    </a:lnTo>
                    <a:lnTo>
                      <a:pt x="1199" y="10"/>
                    </a:lnTo>
                    <a:lnTo>
                      <a:pt x="1212" y="14"/>
                    </a:lnTo>
                    <a:lnTo>
                      <a:pt x="1228" y="19"/>
                    </a:lnTo>
                    <a:lnTo>
                      <a:pt x="1231" y="23"/>
                    </a:lnTo>
                    <a:lnTo>
                      <a:pt x="1237" y="29"/>
                    </a:lnTo>
                    <a:lnTo>
                      <a:pt x="1237" y="35"/>
                    </a:lnTo>
                    <a:lnTo>
                      <a:pt x="1239" y="37"/>
                    </a:lnTo>
                    <a:lnTo>
                      <a:pt x="1245" y="39"/>
                    </a:lnTo>
                    <a:lnTo>
                      <a:pt x="1256" y="39"/>
                    </a:lnTo>
                    <a:lnTo>
                      <a:pt x="1256" y="33"/>
                    </a:lnTo>
                    <a:lnTo>
                      <a:pt x="1256" y="29"/>
                    </a:lnTo>
                    <a:lnTo>
                      <a:pt x="1266" y="29"/>
                    </a:lnTo>
                    <a:lnTo>
                      <a:pt x="1276" y="29"/>
                    </a:lnTo>
                    <a:lnTo>
                      <a:pt x="1279" y="29"/>
                    </a:lnTo>
                    <a:lnTo>
                      <a:pt x="1285" y="29"/>
                    </a:lnTo>
                    <a:lnTo>
                      <a:pt x="1295" y="33"/>
                    </a:lnTo>
                    <a:lnTo>
                      <a:pt x="1304" y="39"/>
                    </a:lnTo>
                    <a:lnTo>
                      <a:pt x="1310" y="42"/>
                    </a:lnTo>
                    <a:lnTo>
                      <a:pt x="1314" y="48"/>
                    </a:lnTo>
                    <a:lnTo>
                      <a:pt x="1329" y="56"/>
                    </a:lnTo>
                    <a:lnTo>
                      <a:pt x="1347" y="65"/>
                    </a:lnTo>
                    <a:lnTo>
                      <a:pt x="1345" y="52"/>
                    </a:lnTo>
                    <a:lnTo>
                      <a:pt x="1343" y="39"/>
                    </a:lnTo>
                    <a:lnTo>
                      <a:pt x="1339" y="33"/>
                    </a:lnTo>
                    <a:lnTo>
                      <a:pt x="1333" y="29"/>
                    </a:lnTo>
                    <a:lnTo>
                      <a:pt x="1333" y="23"/>
                    </a:lnTo>
                    <a:lnTo>
                      <a:pt x="1333" y="19"/>
                    </a:lnTo>
                    <a:lnTo>
                      <a:pt x="1333" y="14"/>
                    </a:lnTo>
                    <a:lnTo>
                      <a:pt x="1333" y="10"/>
                    </a:lnTo>
                    <a:lnTo>
                      <a:pt x="1333" y="4"/>
                    </a:lnTo>
                    <a:lnTo>
                      <a:pt x="1333" y="0"/>
                    </a:lnTo>
                    <a:lnTo>
                      <a:pt x="1341" y="0"/>
                    </a:lnTo>
                    <a:lnTo>
                      <a:pt x="1348" y="0"/>
                    </a:lnTo>
                    <a:lnTo>
                      <a:pt x="1350" y="2"/>
                    </a:lnTo>
                    <a:lnTo>
                      <a:pt x="1352" y="4"/>
                    </a:lnTo>
                    <a:lnTo>
                      <a:pt x="1360" y="6"/>
                    </a:lnTo>
                    <a:lnTo>
                      <a:pt x="1368" y="10"/>
                    </a:lnTo>
                    <a:lnTo>
                      <a:pt x="1370" y="12"/>
                    </a:lnTo>
                    <a:lnTo>
                      <a:pt x="1371" y="14"/>
                    </a:lnTo>
                    <a:lnTo>
                      <a:pt x="1375" y="21"/>
                    </a:lnTo>
                    <a:lnTo>
                      <a:pt x="1377" y="29"/>
                    </a:lnTo>
                    <a:lnTo>
                      <a:pt x="1379" y="31"/>
                    </a:lnTo>
                    <a:lnTo>
                      <a:pt x="1381" y="33"/>
                    </a:lnTo>
                    <a:lnTo>
                      <a:pt x="1381" y="48"/>
                    </a:lnTo>
                    <a:lnTo>
                      <a:pt x="1381" y="62"/>
                    </a:lnTo>
                    <a:lnTo>
                      <a:pt x="1379" y="65"/>
                    </a:lnTo>
                    <a:lnTo>
                      <a:pt x="1377" y="67"/>
                    </a:lnTo>
                    <a:lnTo>
                      <a:pt x="1375" y="85"/>
                    </a:lnTo>
                    <a:lnTo>
                      <a:pt x="1371" y="100"/>
                    </a:lnTo>
                    <a:lnTo>
                      <a:pt x="1370" y="104"/>
                    </a:lnTo>
                    <a:lnTo>
                      <a:pt x="1368" y="106"/>
                    </a:lnTo>
                    <a:lnTo>
                      <a:pt x="1366" y="113"/>
                    </a:lnTo>
                    <a:lnTo>
                      <a:pt x="1362" y="121"/>
                    </a:lnTo>
                    <a:lnTo>
                      <a:pt x="1360" y="123"/>
                    </a:lnTo>
                    <a:lnTo>
                      <a:pt x="1358" y="125"/>
                    </a:lnTo>
                    <a:lnTo>
                      <a:pt x="1356" y="133"/>
                    </a:lnTo>
                    <a:lnTo>
                      <a:pt x="1352" y="140"/>
                    </a:lnTo>
                    <a:lnTo>
                      <a:pt x="1350" y="142"/>
                    </a:lnTo>
                    <a:lnTo>
                      <a:pt x="1348" y="144"/>
                    </a:lnTo>
                    <a:lnTo>
                      <a:pt x="1348" y="154"/>
                    </a:lnTo>
                    <a:lnTo>
                      <a:pt x="1348" y="163"/>
                    </a:lnTo>
                    <a:lnTo>
                      <a:pt x="1350" y="167"/>
                    </a:lnTo>
                    <a:lnTo>
                      <a:pt x="1352" y="169"/>
                    </a:lnTo>
                    <a:lnTo>
                      <a:pt x="1356" y="171"/>
                    </a:lnTo>
                    <a:lnTo>
                      <a:pt x="1358" y="173"/>
                    </a:lnTo>
                    <a:lnTo>
                      <a:pt x="1360" y="177"/>
                    </a:lnTo>
                    <a:lnTo>
                      <a:pt x="1362" y="179"/>
                    </a:lnTo>
                    <a:lnTo>
                      <a:pt x="1366" y="181"/>
                    </a:lnTo>
                    <a:lnTo>
                      <a:pt x="1368" y="182"/>
                    </a:lnTo>
                    <a:lnTo>
                      <a:pt x="1370" y="186"/>
                    </a:lnTo>
                    <a:lnTo>
                      <a:pt x="1371" y="188"/>
                    </a:lnTo>
                    <a:lnTo>
                      <a:pt x="1371" y="200"/>
                    </a:lnTo>
                    <a:lnTo>
                      <a:pt x="1371" y="211"/>
                    </a:lnTo>
                    <a:lnTo>
                      <a:pt x="1387" y="211"/>
                    </a:lnTo>
                    <a:lnTo>
                      <a:pt x="1404" y="211"/>
                    </a:lnTo>
                    <a:lnTo>
                      <a:pt x="1419" y="211"/>
                    </a:lnTo>
                    <a:lnTo>
                      <a:pt x="1435" y="211"/>
                    </a:lnTo>
                    <a:lnTo>
                      <a:pt x="1437" y="215"/>
                    </a:lnTo>
                    <a:lnTo>
                      <a:pt x="1441" y="217"/>
                    </a:lnTo>
                    <a:lnTo>
                      <a:pt x="1446" y="225"/>
                    </a:lnTo>
                    <a:lnTo>
                      <a:pt x="1454" y="232"/>
                    </a:lnTo>
                    <a:lnTo>
                      <a:pt x="1456" y="234"/>
                    </a:lnTo>
                    <a:lnTo>
                      <a:pt x="1460" y="236"/>
                    </a:lnTo>
                    <a:lnTo>
                      <a:pt x="1462" y="238"/>
                    </a:lnTo>
                    <a:lnTo>
                      <a:pt x="1464" y="242"/>
                    </a:lnTo>
                    <a:lnTo>
                      <a:pt x="1465" y="244"/>
                    </a:lnTo>
                    <a:lnTo>
                      <a:pt x="1469" y="246"/>
                    </a:lnTo>
                    <a:lnTo>
                      <a:pt x="1471" y="248"/>
                    </a:lnTo>
                    <a:lnTo>
                      <a:pt x="1473" y="252"/>
                    </a:lnTo>
                    <a:lnTo>
                      <a:pt x="1477" y="253"/>
                    </a:lnTo>
                    <a:lnTo>
                      <a:pt x="1479" y="255"/>
                    </a:lnTo>
                    <a:lnTo>
                      <a:pt x="1479" y="265"/>
                    </a:lnTo>
                    <a:lnTo>
                      <a:pt x="1479" y="275"/>
                    </a:lnTo>
                    <a:lnTo>
                      <a:pt x="1477" y="278"/>
                    </a:lnTo>
                    <a:lnTo>
                      <a:pt x="1473" y="280"/>
                    </a:lnTo>
                    <a:lnTo>
                      <a:pt x="1471" y="292"/>
                    </a:lnTo>
                    <a:lnTo>
                      <a:pt x="1469" y="303"/>
                    </a:lnTo>
                    <a:lnTo>
                      <a:pt x="1465" y="307"/>
                    </a:lnTo>
                    <a:lnTo>
                      <a:pt x="1464" y="309"/>
                    </a:lnTo>
                    <a:lnTo>
                      <a:pt x="1462" y="311"/>
                    </a:lnTo>
                    <a:lnTo>
                      <a:pt x="1460" y="315"/>
                    </a:lnTo>
                    <a:lnTo>
                      <a:pt x="1456" y="317"/>
                    </a:lnTo>
                    <a:lnTo>
                      <a:pt x="1454" y="319"/>
                    </a:lnTo>
                    <a:lnTo>
                      <a:pt x="1446" y="321"/>
                    </a:lnTo>
                    <a:lnTo>
                      <a:pt x="1441" y="324"/>
                    </a:lnTo>
                    <a:lnTo>
                      <a:pt x="1437" y="326"/>
                    </a:lnTo>
                    <a:lnTo>
                      <a:pt x="1435" y="328"/>
                    </a:lnTo>
                    <a:lnTo>
                      <a:pt x="1433" y="330"/>
                    </a:lnTo>
                    <a:lnTo>
                      <a:pt x="1431" y="332"/>
                    </a:lnTo>
                    <a:lnTo>
                      <a:pt x="1427" y="336"/>
                    </a:lnTo>
                    <a:lnTo>
                      <a:pt x="1425" y="338"/>
                    </a:lnTo>
                    <a:lnTo>
                      <a:pt x="1418" y="340"/>
                    </a:lnTo>
                    <a:lnTo>
                      <a:pt x="1410" y="344"/>
                    </a:lnTo>
                    <a:lnTo>
                      <a:pt x="1408" y="346"/>
                    </a:lnTo>
                    <a:lnTo>
                      <a:pt x="1406" y="347"/>
                    </a:lnTo>
                    <a:lnTo>
                      <a:pt x="1406" y="367"/>
                    </a:lnTo>
                    <a:lnTo>
                      <a:pt x="1406" y="386"/>
                    </a:lnTo>
                    <a:lnTo>
                      <a:pt x="1408" y="388"/>
                    </a:lnTo>
                    <a:lnTo>
                      <a:pt x="1410" y="392"/>
                    </a:lnTo>
                    <a:lnTo>
                      <a:pt x="1410" y="395"/>
                    </a:lnTo>
                    <a:lnTo>
                      <a:pt x="1410" y="401"/>
                    </a:lnTo>
                    <a:lnTo>
                      <a:pt x="1408" y="403"/>
                    </a:lnTo>
                    <a:lnTo>
                      <a:pt x="1406" y="405"/>
                    </a:lnTo>
                    <a:lnTo>
                      <a:pt x="1406" y="411"/>
                    </a:lnTo>
                    <a:lnTo>
                      <a:pt x="1406" y="415"/>
                    </a:lnTo>
                    <a:lnTo>
                      <a:pt x="1408" y="417"/>
                    </a:lnTo>
                    <a:lnTo>
                      <a:pt x="1410" y="420"/>
                    </a:lnTo>
                    <a:lnTo>
                      <a:pt x="1414" y="422"/>
                    </a:lnTo>
                    <a:lnTo>
                      <a:pt x="1416" y="424"/>
                    </a:lnTo>
                    <a:lnTo>
                      <a:pt x="1418" y="428"/>
                    </a:lnTo>
                    <a:lnTo>
                      <a:pt x="1421" y="430"/>
                    </a:lnTo>
                    <a:lnTo>
                      <a:pt x="1423" y="438"/>
                    </a:lnTo>
                    <a:lnTo>
                      <a:pt x="1425" y="443"/>
                    </a:lnTo>
                    <a:lnTo>
                      <a:pt x="1427" y="447"/>
                    </a:lnTo>
                    <a:lnTo>
                      <a:pt x="1431" y="449"/>
                    </a:lnTo>
                    <a:lnTo>
                      <a:pt x="1433" y="461"/>
                    </a:lnTo>
                    <a:lnTo>
                      <a:pt x="1435" y="474"/>
                    </a:lnTo>
                    <a:lnTo>
                      <a:pt x="1437" y="476"/>
                    </a:lnTo>
                    <a:lnTo>
                      <a:pt x="1441" y="478"/>
                    </a:lnTo>
                    <a:lnTo>
                      <a:pt x="1442" y="480"/>
                    </a:lnTo>
                    <a:lnTo>
                      <a:pt x="1444" y="484"/>
                    </a:lnTo>
                    <a:lnTo>
                      <a:pt x="1448" y="486"/>
                    </a:lnTo>
                    <a:lnTo>
                      <a:pt x="1450" y="488"/>
                    </a:lnTo>
                    <a:lnTo>
                      <a:pt x="1452" y="489"/>
                    </a:lnTo>
                    <a:lnTo>
                      <a:pt x="1454" y="493"/>
                    </a:lnTo>
                    <a:lnTo>
                      <a:pt x="1456" y="495"/>
                    </a:lnTo>
                    <a:lnTo>
                      <a:pt x="1460" y="497"/>
                    </a:lnTo>
                    <a:lnTo>
                      <a:pt x="1462" y="499"/>
                    </a:lnTo>
                    <a:lnTo>
                      <a:pt x="1464" y="503"/>
                    </a:lnTo>
                    <a:lnTo>
                      <a:pt x="1465" y="505"/>
                    </a:lnTo>
                    <a:lnTo>
                      <a:pt x="1469" y="507"/>
                    </a:lnTo>
                    <a:lnTo>
                      <a:pt x="1469" y="516"/>
                    </a:lnTo>
                    <a:lnTo>
                      <a:pt x="1469" y="526"/>
                    </a:lnTo>
                    <a:lnTo>
                      <a:pt x="1465" y="530"/>
                    </a:lnTo>
                    <a:lnTo>
                      <a:pt x="1464" y="532"/>
                    </a:lnTo>
                    <a:lnTo>
                      <a:pt x="1462" y="539"/>
                    </a:lnTo>
                    <a:lnTo>
                      <a:pt x="1460" y="547"/>
                    </a:lnTo>
                    <a:lnTo>
                      <a:pt x="1456" y="549"/>
                    </a:lnTo>
                    <a:lnTo>
                      <a:pt x="1454" y="551"/>
                    </a:lnTo>
                    <a:lnTo>
                      <a:pt x="1452" y="562"/>
                    </a:lnTo>
                    <a:lnTo>
                      <a:pt x="1450" y="576"/>
                    </a:lnTo>
                    <a:lnTo>
                      <a:pt x="1448" y="578"/>
                    </a:lnTo>
                    <a:lnTo>
                      <a:pt x="1444" y="580"/>
                    </a:lnTo>
                    <a:lnTo>
                      <a:pt x="1442" y="582"/>
                    </a:lnTo>
                    <a:lnTo>
                      <a:pt x="1441" y="585"/>
                    </a:lnTo>
                    <a:lnTo>
                      <a:pt x="1437" y="587"/>
                    </a:lnTo>
                    <a:lnTo>
                      <a:pt x="1435" y="589"/>
                    </a:lnTo>
                    <a:lnTo>
                      <a:pt x="1431" y="589"/>
                    </a:lnTo>
                    <a:lnTo>
                      <a:pt x="1425" y="589"/>
                    </a:lnTo>
                    <a:lnTo>
                      <a:pt x="1423" y="587"/>
                    </a:lnTo>
                    <a:lnTo>
                      <a:pt x="1421" y="585"/>
                    </a:lnTo>
                    <a:lnTo>
                      <a:pt x="1416" y="585"/>
                    </a:lnTo>
                    <a:lnTo>
                      <a:pt x="1410" y="585"/>
                    </a:lnTo>
                    <a:lnTo>
                      <a:pt x="1408" y="587"/>
                    </a:lnTo>
                    <a:lnTo>
                      <a:pt x="1406" y="589"/>
                    </a:lnTo>
                    <a:lnTo>
                      <a:pt x="1404" y="597"/>
                    </a:lnTo>
                    <a:lnTo>
                      <a:pt x="1402" y="605"/>
                    </a:lnTo>
                    <a:lnTo>
                      <a:pt x="1398" y="606"/>
                    </a:lnTo>
                    <a:lnTo>
                      <a:pt x="1396" y="608"/>
                    </a:lnTo>
                    <a:lnTo>
                      <a:pt x="1394" y="610"/>
                    </a:lnTo>
                    <a:lnTo>
                      <a:pt x="1393" y="614"/>
                    </a:lnTo>
                    <a:lnTo>
                      <a:pt x="1389" y="616"/>
                    </a:lnTo>
                    <a:lnTo>
                      <a:pt x="1387" y="618"/>
                    </a:lnTo>
                    <a:lnTo>
                      <a:pt x="1385" y="620"/>
                    </a:lnTo>
                    <a:lnTo>
                      <a:pt x="1381" y="624"/>
                    </a:lnTo>
                    <a:lnTo>
                      <a:pt x="1379" y="626"/>
                    </a:lnTo>
                    <a:lnTo>
                      <a:pt x="1377" y="628"/>
                    </a:lnTo>
                    <a:lnTo>
                      <a:pt x="1375" y="631"/>
                    </a:lnTo>
                    <a:lnTo>
                      <a:pt x="1373" y="637"/>
                    </a:lnTo>
                    <a:lnTo>
                      <a:pt x="1375" y="645"/>
                    </a:lnTo>
                    <a:lnTo>
                      <a:pt x="1377" y="647"/>
                    </a:lnTo>
                    <a:lnTo>
                      <a:pt x="1379" y="649"/>
                    </a:lnTo>
                    <a:lnTo>
                      <a:pt x="1381" y="653"/>
                    </a:lnTo>
                    <a:lnTo>
                      <a:pt x="1385" y="654"/>
                    </a:lnTo>
                    <a:lnTo>
                      <a:pt x="1387" y="656"/>
                    </a:lnTo>
                    <a:lnTo>
                      <a:pt x="1389" y="660"/>
                    </a:lnTo>
                    <a:lnTo>
                      <a:pt x="1393" y="662"/>
                    </a:lnTo>
                    <a:lnTo>
                      <a:pt x="1393" y="666"/>
                    </a:lnTo>
                    <a:lnTo>
                      <a:pt x="1393" y="672"/>
                    </a:lnTo>
                    <a:lnTo>
                      <a:pt x="1389" y="674"/>
                    </a:lnTo>
                    <a:lnTo>
                      <a:pt x="1387" y="676"/>
                    </a:lnTo>
                    <a:lnTo>
                      <a:pt x="1379" y="679"/>
                    </a:lnTo>
                    <a:lnTo>
                      <a:pt x="1371" y="681"/>
                    </a:lnTo>
                    <a:lnTo>
                      <a:pt x="1370" y="683"/>
                    </a:lnTo>
                    <a:lnTo>
                      <a:pt x="1368" y="685"/>
                    </a:lnTo>
                    <a:lnTo>
                      <a:pt x="1366" y="693"/>
                    </a:lnTo>
                    <a:lnTo>
                      <a:pt x="1362" y="701"/>
                    </a:lnTo>
                    <a:lnTo>
                      <a:pt x="1360" y="702"/>
                    </a:lnTo>
                    <a:lnTo>
                      <a:pt x="1358" y="706"/>
                    </a:lnTo>
                    <a:lnTo>
                      <a:pt x="1356" y="708"/>
                    </a:lnTo>
                    <a:lnTo>
                      <a:pt x="1352" y="710"/>
                    </a:lnTo>
                    <a:lnTo>
                      <a:pt x="1350" y="712"/>
                    </a:lnTo>
                    <a:lnTo>
                      <a:pt x="1348" y="716"/>
                    </a:lnTo>
                    <a:lnTo>
                      <a:pt x="1348" y="725"/>
                    </a:lnTo>
                    <a:lnTo>
                      <a:pt x="1348" y="735"/>
                    </a:lnTo>
                    <a:lnTo>
                      <a:pt x="1350" y="737"/>
                    </a:lnTo>
                    <a:lnTo>
                      <a:pt x="1352" y="739"/>
                    </a:lnTo>
                    <a:lnTo>
                      <a:pt x="1356" y="747"/>
                    </a:lnTo>
                    <a:lnTo>
                      <a:pt x="1358" y="754"/>
                    </a:lnTo>
                    <a:lnTo>
                      <a:pt x="1360" y="756"/>
                    </a:lnTo>
                    <a:lnTo>
                      <a:pt x="1362" y="758"/>
                    </a:lnTo>
                    <a:lnTo>
                      <a:pt x="1366" y="772"/>
                    </a:lnTo>
                    <a:lnTo>
                      <a:pt x="1368" y="783"/>
                    </a:lnTo>
                    <a:lnTo>
                      <a:pt x="1370" y="785"/>
                    </a:lnTo>
                    <a:lnTo>
                      <a:pt x="1371" y="789"/>
                    </a:lnTo>
                    <a:lnTo>
                      <a:pt x="1375" y="795"/>
                    </a:lnTo>
                    <a:lnTo>
                      <a:pt x="1377" y="802"/>
                    </a:lnTo>
                    <a:lnTo>
                      <a:pt x="1379" y="804"/>
                    </a:lnTo>
                    <a:lnTo>
                      <a:pt x="1381" y="808"/>
                    </a:lnTo>
                    <a:lnTo>
                      <a:pt x="1385" y="810"/>
                    </a:lnTo>
                    <a:lnTo>
                      <a:pt x="1387" y="812"/>
                    </a:lnTo>
                    <a:lnTo>
                      <a:pt x="1389" y="814"/>
                    </a:lnTo>
                    <a:lnTo>
                      <a:pt x="1393" y="818"/>
                    </a:lnTo>
                    <a:lnTo>
                      <a:pt x="1396" y="819"/>
                    </a:lnTo>
                    <a:lnTo>
                      <a:pt x="1402" y="821"/>
                    </a:lnTo>
                    <a:lnTo>
                      <a:pt x="1408" y="827"/>
                    </a:lnTo>
                    <a:lnTo>
                      <a:pt x="1410" y="83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0" name="Freeform 94"/>
              <p:cNvSpPr>
                <a:spLocks/>
              </p:cNvSpPr>
              <p:nvPr/>
            </p:nvSpPr>
            <p:spPr bwMode="auto">
              <a:xfrm>
                <a:off x="7241764" y="2476335"/>
                <a:ext cx="679182" cy="974944"/>
              </a:xfrm>
              <a:custGeom>
                <a:avLst/>
                <a:gdLst>
                  <a:gd name="T0" fmla="*/ 2147483647 w 518"/>
                  <a:gd name="T1" fmla="*/ 2147483647 h 776"/>
                  <a:gd name="T2" fmla="*/ 2147483647 w 518"/>
                  <a:gd name="T3" fmla="*/ 2147483647 h 776"/>
                  <a:gd name="T4" fmla="*/ 2147483647 w 518"/>
                  <a:gd name="T5" fmla="*/ 2147483647 h 776"/>
                  <a:gd name="T6" fmla="*/ 0 w 518"/>
                  <a:gd name="T7" fmla="*/ 2147483647 h 776"/>
                  <a:gd name="T8" fmla="*/ 2147483647 w 518"/>
                  <a:gd name="T9" fmla="*/ 2147483647 h 776"/>
                  <a:gd name="T10" fmla="*/ 2147483647 w 518"/>
                  <a:gd name="T11" fmla="*/ 2147483647 h 776"/>
                  <a:gd name="T12" fmla="*/ 2147483647 w 518"/>
                  <a:gd name="T13" fmla="*/ 2147483647 h 776"/>
                  <a:gd name="T14" fmla="*/ 2147483647 w 518"/>
                  <a:gd name="T15" fmla="*/ 2147483647 h 776"/>
                  <a:gd name="T16" fmla="*/ 2147483647 w 518"/>
                  <a:gd name="T17" fmla="*/ 2147483647 h 776"/>
                  <a:gd name="T18" fmla="*/ 2147483647 w 518"/>
                  <a:gd name="T19" fmla="*/ 2147483647 h 776"/>
                  <a:gd name="T20" fmla="*/ 2147483647 w 518"/>
                  <a:gd name="T21" fmla="*/ 2147483647 h 776"/>
                  <a:gd name="T22" fmla="*/ 2147483647 w 518"/>
                  <a:gd name="T23" fmla="*/ 2147483647 h 776"/>
                  <a:gd name="T24" fmla="*/ 2147483647 w 518"/>
                  <a:gd name="T25" fmla="*/ 2147483647 h 776"/>
                  <a:gd name="T26" fmla="*/ 2147483647 w 518"/>
                  <a:gd name="T27" fmla="*/ 2147483647 h 776"/>
                  <a:gd name="T28" fmla="*/ 2147483647 w 518"/>
                  <a:gd name="T29" fmla="*/ 2147483647 h 776"/>
                  <a:gd name="T30" fmla="*/ 2147483647 w 518"/>
                  <a:gd name="T31" fmla="*/ 2147483647 h 776"/>
                  <a:gd name="T32" fmla="*/ 2147483647 w 518"/>
                  <a:gd name="T33" fmla="*/ 2147483647 h 776"/>
                  <a:gd name="T34" fmla="*/ 2147483647 w 518"/>
                  <a:gd name="T35" fmla="*/ 2147483647 h 776"/>
                  <a:gd name="T36" fmla="*/ 2147483647 w 518"/>
                  <a:gd name="T37" fmla="*/ 2147483647 h 776"/>
                  <a:gd name="T38" fmla="*/ 2147483647 w 518"/>
                  <a:gd name="T39" fmla="*/ 2147483647 h 776"/>
                  <a:gd name="T40" fmla="*/ 2147483647 w 518"/>
                  <a:gd name="T41" fmla="*/ 2147483647 h 776"/>
                  <a:gd name="T42" fmla="*/ 2147483647 w 518"/>
                  <a:gd name="T43" fmla="*/ 2147483647 h 776"/>
                  <a:gd name="T44" fmla="*/ 2147483647 w 518"/>
                  <a:gd name="T45" fmla="*/ 2147483647 h 776"/>
                  <a:gd name="T46" fmla="*/ 2147483647 w 518"/>
                  <a:gd name="T47" fmla="*/ 2147483647 h 776"/>
                  <a:gd name="T48" fmla="*/ 2147483647 w 518"/>
                  <a:gd name="T49" fmla="*/ 2147483647 h 776"/>
                  <a:gd name="T50" fmla="*/ 2147483647 w 518"/>
                  <a:gd name="T51" fmla="*/ 2147483647 h 776"/>
                  <a:gd name="T52" fmla="*/ 2147483647 w 518"/>
                  <a:gd name="T53" fmla="*/ 2147483647 h 776"/>
                  <a:gd name="T54" fmla="*/ 2147483647 w 518"/>
                  <a:gd name="T55" fmla="*/ 2147483647 h 776"/>
                  <a:gd name="T56" fmla="*/ 2147483647 w 518"/>
                  <a:gd name="T57" fmla="*/ 2147483647 h 776"/>
                  <a:gd name="T58" fmla="*/ 2147483647 w 518"/>
                  <a:gd name="T59" fmla="*/ 2147483647 h 776"/>
                  <a:gd name="T60" fmla="*/ 2147483647 w 518"/>
                  <a:gd name="T61" fmla="*/ 2147483647 h 776"/>
                  <a:gd name="T62" fmla="*/ 2147483647 w 518"/>
                  <a:gd name="T63" fmla="*/ 2147483647 h 776"/>
                  <a:gd name="T64" fmla="*/ 2147483647 w 518"/>
                  <a:gd name="T65" fmla="*/ 2147483647 h 776"/>
                  <a:gd name="T66" fmla="*/ 2147483647 w 518"/>
                  <a:gd name="T67" fmla="*/ 2147483647 h 776"/>
                  <a:gd name="T68" fmla="*/ 2147483647 w 518"/>
                  <a:gd name="T69" fmla="*/ 2147483647 h 776"/>
                  <a:gd name="T70" fmla="*/ 2147483647 w 518"/>
                  <a:gd name="T71" fmla="*/ 2147483647 h 776"/>
                  <a:gd name="T72" fmla="*/ 2147483647 w 518"/>
                  <a:gd name="T73" fmla="*/ 2147483647 h 776"/>
                  <a:gd name="T74" fmla="*/ 2147483647 w 518"/>
                  <a:gd name="T75" fmla="*/ 2147483647 h 776"/>
                  <a:gd name="T76" fmla="*/ 2147483647 w 518"/>
                  <a:gd name="T77" fmla="*/ 2147483647 h 776"/>
                  <a:gd name="T78" fmla="*/ 2147483647 w 518"/>
                  <a:gd name="T79" fmla="*/ 2147483647 h 776"/>
                  <a:gd name="T80" fmla="*/ 2147483647 w 518"/>
                  <a:gd name="T81" fmla="*/ 2147483647 h 776"/>
                  <a:gd name="T82" fmla="*/ 2147483647 w 518"/>
                  <a:gd name="T83" fmla="*/ 2147483647 h 776"/>
                  <a:gd name="T84" fmla="*/ 2147483647 w 518"/>
                  <a:gd name="T85" fmla="*/ 2147483647 h 776"/>
                  <a:gd name="T86" fmla="*/ 2147483647 w 518"/>
                  <a:gd name="T87" fmla="*/ 2147483647 h 776"/>
                  <a:gd name="T88" fmla="*/ 2147483647 w 518"/>
                  <a:gd name="T89" fmla="*/ 2147483647 h 776"/>
                  <a:gd name="T90" fmla="*/ 2147483647 w 518"/>
                  <a:gd name="T91" fmla="*/ 2147483647 h 776"/>
                  <a:gd name="T92" fmla="*/ 2147483647 w 518"/>
                  <a:gd name="T93" fmla="*/ 2147483647 h 776"/>
                  <a:gd name="T94" fmla="*/ 2147483647 w 518"/>
                  <a:gd name="T95" fmla="*/ 2147483647 h 776"/>
                  <a:gd name="T96" fmla="*/ 2147483647 w 518"/>
                  <a:gd name="T97" fmla="*/ 2147483647 h 776"/>
                  <a:gd name="T98" fmla="*/ 2147483647 w 518"/>
                  <a:gd name="T99" fmla="*/ 2147483647 h 776"/>
                  <a:gd name="T100" fmla="*/ 2147483647 w 518"/>
                  <a:gd name="T101" fmla="*/ 2147483647 h 776"/>
                  <a:gd name="T102" fmla="*/ 2147483647 w 518"/>
                  <a:gd name="T103" fmla="*/ 2147483647 h 776"/>
                  <a:gd name="T104" fmla="*/ 2147483647 w 518"/>
                  <a:gd name="T105" fmla="*/ 2147483647 h 776"/>
                  <a:gd name="T106" fmla="*/ 2147483647 w 518"/>
                  <a:gd name="T107" fmla="*/ 2147483647 h 776"/>
                  <a:gd name="T108" fmla="*/ 2147483647 w 518"/>
                  <a:gd name="T109" fmla="*/ 2147483647 h 776"/>
                  <a:gd name="T110" fmla="*/ 2147483647 w 518"/>
                  <a:gd name="T111" fmla="*/ 2147483647 h 7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8"/>
                  <a:gd name="T169" fmla="*/ 0 h 776"/>
                  <a:gd name="T170" fmla="*/ 518 w 518"/>
                  <a:gd name="T171" fmla="*/ 776 h 7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8" h="776">
                    <a:moveTo>
                      <a:pt x="64" y="641"/>
                    </a:moveTo>
                    <a:lnTo>
                      <a:pt x="60" y="637"/>
                    </a:lnTo>
                    <a:lnTo>
                      <a:pt x="56" y="636"/>
                    </a:lnTo>
                    <a:lnTo>
                      <a:pt x="52" y="634"/>
                    </a:lnTo>
                    <a:lnTo>
                      <a:pt x="44" y="630"/>
                    </a:lnTo>
                    <a:lnTo>
                      <a:pt x="42" y="628"/>
                    </a:lnTo>
                    <a:lnTo>
                      <a:pt x="41" y="626"/>
                    </a:lnTo>
                    <a:lnTo>
                      <a:pt x="37" y="622"/>
                    </a:lnTo>
                    <a:lnTo>
                      <a:pt x="35" y="620"/>
                    </a:lnTo>
                    <a:lnTo>
                      <a:pt x="33" y="618"/>
                    </a:lnTo>
                    <a:lnTo>
                      <a:pt x="29" y="614"/>
                    </a:lnTo>
                    <a:lnTo>
                      <a:pt x="27" y="609"/>
                    </a:lnTo>
                    <a:lnTo>
                      <a:pt x="25" y="601"/>
                    </a:lnTo>
                    <a:lnTo>
                      <a:pt x="23" y="599"/>
                    </a:lnTo>
                    <a:lnTo>
                      <a:pt x="19" y="597"/>
                    </a:lnTo>
                    <a:lnTo>
                      <a:pt x="18" y="584"/>
                    </a:lnTo>
                    <a:lnTo>
                      <a:pt x="16" y="572"/>
                    </a:lnTo>
                    <a:lnTo>
                      <a:pt x="14" y="570"/>
                    </a:lnTo>
                    <a:lnTo>
                      <a:pt x="10" y="566"/>
                    </a:lnTo>
                    <a:lnTo>
                      <a:pt x="8" y="559"/>
                    </a:lnTo>
                    <a:lnTo>
                      <a:pt x="6" y="553"/>
                    </a:lnTo>
                    <a:lnTo>
                      <a:pt x="4" y="549"/>
                    </a:lnTo>
                    <a:lnTo>
                      <a:pt x="0" y="547"/>
                    </a:lnTo>
                    <a:lnTo>
                      <a:pt x="0" y="543"/>
                    </a:lnTo>
                    <a:lnTo>
                      <a:pt x="0" y="538"/>
                    </a:lnTo>
                    <a:lnTo>
                      <a:pt x="4" y="536"/>
                    </a:lnTo>
                    <a:lnTo>
                      <a:pt x="6" y="534"/>
                    </a:lnTo>
                    <a:lnTo>
                      <a:pt x="8" y="530"/>
                    </a:lnTo>
                    <a:lnTo>
                      <a:pt x="10" y="528"/>
                    </a:lnTo>
                    <a:lnTo>
                      <a:pt x="14" y="526"/>
                    </a:lnTo>
                    <a:lnTo>
                      <a:pt x="16" y="524"/>
                    </a:lnTo>
                    <a:lnTo>
                      <a:pt x="18" y="517"/>
                    </a:lnTo>
                    <a:lnTo>
                      <a:pt x="19" y="509"/>
                    </a:lnTo>
                    <a:lnTo>
                      <a:pt x="23" y="507"/>
                    </a:lnTo>
                    <a:lnTo>
                      <a:pt x="25" y="503"/>
                    </a:lnTo>
                    <a:lnTo>
                      <a:pt x="33" y="501"/>
                    </a:lnTo>
                    <a:lnTo>
                      <a:pt x="41" y="499"/>
                    </a:lnTo>
                    <a:lnTo>
                      <a:pt x="42" y="497"/>
                    </a:lnTo>
                    <a:lnTo>
                      <a:pt x="44" y="494"/>
                    </a:lnTo>
                    <a:lnTo>
                      <a:pt x="46" y="492"/>
                    </a:lnTo>
                    <a:lnTo>
                      <a:pt x="48" y="484"/>
                    </a:lnTo>
                    <a:lnTo>
                      <a:pt x="46" y="478"/>
                    </a:lnTo>
                    <a:lnTo>
                      <a:pt x="44" y="474"/>
                    </a:lnTo>
                    <a:lnTo>
                      <a:pt x="42" y="472"/>
                    </a:lnTo>
                    <a:lnTo>
                      <a:pt x="41" y="471"/>
                    </a:lnTo>
                    <a:lnTo>
                      <a:pt x="37" y="467"/>
                    </a:lnTo>
                    <a:lnTo>
                      <a:pt x="35" y="465"/>
                    </a:lnTo>
                    <a:lnTo>
                      <a:pt x="33" y="463"/>
                    </a:lnTo>
                    <a:lnTo>
                      <a:pt x="29" y="461"/>
                    </a:lnTo>
                    <a:lnTo>
                      <a:pt x="29" y="455"/>
                    </a:lnTo>
                    <a:lnTo>
                      <a:pt x="29" y="451"/>
                    </a:lnTo>
                    <a:lnTo>
                      <a:pt x="33" y="449"/>
                    </a:lnTo>
                    <a:lnTo>
                      <a:pt x="35" y="446"/>
                    </a:lnTo>
                    <a:lnTo>
                      <a:pt x="37" y="444"/>
                    </a:lnTo>
                    <a:lnTo>
                      <a:pt x="41" y="442"/>
                    </a:lnTo>
                    <a:lnTo>
                      <a:pt x="42" y="438"/>
                    </a:lnTo>
                    <a:lnTo>
                      <a:pt x="44" y="436"/>
                    </a:lnTo>
                    <a:lnTo>
                      <a:pt x="46" y="434"/>
                    </a:lnTo>
                    <a:lnTo>
                      <a:pt x="50" y="432"/>
                    </a:lnTo>
                    <a:lnTo>
                      <a:pt x="52" y="428"/>
                    </a:lnTo>
                    <a:lnTo>
                      <a:pt x="54" y="426"/>
                    </a:lnTo>
                    <a:lnTo>
                      <a:pt x="56" y="419"/>
                    </a:lnTo>
                    <a:lnTo>
                      <a:pt x="58" y="413"/>
                    </a:lnTo>
                    <a:lnTo>
                      <a:pt x="62" y="409"/>
                    </a:lnTo>
                    <a:lnTo>
                      <a:pt x="64" y="407"/>
                    </a:lnTo>
                    <a:lnTo>
                      <a:pt x="66" y="409"/>
                    </a:lnTo>
                    <a:lnTo>
                      <a:pt x="69" y="413"/>
                    </a:lnTo>
                    <a:lnTo>
                      <a:pt x="79" y="413"/>
                    </a:lnTo>
                    <a:lnTo>
                      <a:pt x="89" y="413"/>
                    </a:lnTo>
                    <a:lnTo>
                      <a:pt x="90" y="409"/>
                    </a:lnTo>
                    <a:lnTo>
                      <a:pt x="92" y="407"/>
                    </a:lnTo>
                    <a:lnTo>
                      <a:pt x="96" y="405"/>
                    </a:lnTo>
                    <a:lnTo>
                      <a:pt x="98" y="403"/>
                    </a:lnTo>
                    <a:lnTo>
                      <a:pt x="100" y="400"/>
                    </a:lnTo>
                    <a:lnTo>
                      <a:pt x="102" y="398"/>
                    </a:lnTo>
                    <a:lnTo>
                      <a:pt x="104" y="386"/>
                    </a:lnTo>
                    <a:lnTo>
                      <a:pt x="108" y="375"/>
                    </a:lnTo>
                    <a:lnTo>
                      <a:pt x="110" y="371"/>
                    </a:lnTo>
                    <a:lnTo>
                      <a:pt x="112" y="369"/>
                    </a:lnTo>
                    <a:lnTo>
                      <a:pt x="113" y="361"/>
                    </a:lnTo>
                    <a:lnTo>
                      <a:pt x="117" y="354"/>
                    </a:lnTo>
                    <a:lnTo>
                      <a:pt x="119" y="352"/>
                    </a:lnTo>
                    <a:lnTo>
                      <a:pt x="121" y="350"/>
                    </a:lnTo>
                    <a:lnTo>
                      <a:pt x="121" y="334"/>
                    </a:lnTo>
                    <a:lnTo>
                      <a:pt x="121" y="321"/>
                    </a:lnTo>
                    <a:lnTo>
                      <a:pt x="119" y="317"/>
                    </a:lnTo>
                    <a:lnTo>
                      <a:pt x="117" y="315"/>
                    </a:lnTo>
                    <a:lnTo>
                      <a:pt x="113" y="313"/>
                    </a:lnTo>
                    <a:lnTo>
                      <a:pt x="112" y="311"/>
                    </a:lnTo>
                    <a:lnTo>
                      <a:pt x="110" y="307"/>
                    </a:lnTo>
                    <a:lnTo>
                      <a:pt x="108" y="306"/>
                    </a:lnTo>
                    <a:lnTo>
                      <a:pt x="104" y="304"/>
                    </a:lnTo>
                    <a:lnTo>
                      <a:pt x="102" y="302"/>
                    </a:lnTo>
                    <a:lnTo>
                      <a:pt x="100" y="29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2" y="292"/>
                    </a:lnTo>
                    <a:lnTo>
                      <a:pt x="90" y="288"/>
                    </a:lnTo>
                    <a:lnTo>
                      <a:pt x="89" y="286"/>
                    </a:lnTo>
                    <a:lnTo>
                      <a:pt x="85" y="275"/>
                    </a:lnTo>
                    <a:lnTo>
                      <a:pt x="83" y="261"/>
                    </a:lnTo>
                    <a:lnTo>
                      <a:pt x="81" y="259"/>
                    </a:lnTo>
                    <a:lnTo>
                      <a:pt x="79" y="258"/>
                    </a:lnTo>
                    <a:lnTo>
                      <a:pt x="75" y="250"/>
                    </a:lnTo>
                    <a:lnTo>
                      <a:pt x="73" y="242"/>
                    </a:lnTo>
                    <a:lnTo>
                      <a:pt x="71" y="240"/>
                    </a:lnTo>
                    <a:lnTo>
                      <a:pt x="69" y="238"/>
                    </a:lnTo>
                    <a:lnTo>
                      <a:pt x="66" y="235"/>
                    </a:lnTo>
                    <a:lnTo>
                      <a:pt x="64" y="233"/>
                    </a:lnTo>
                    <a:lnTo>
                      <a:pt x="62" y="231"/>
                    </a:lnTo>
                    <a:lnTo>
                      <a:pt x="58" y="229"/>
                    </a:lnTo>
                    <a:lnTo>
                      <a:pt x="62" y="227"/>
                    </a:lnTo>
                    <a:lnTo>
                      <a:pt x="64" y="223"/>
                    </a:lnTo>
                    <a:lnTo>
                      <a:pt x="71" y="215"/>
                    </a:lnTo>
                    <a:lnTo>
                      <a:pt x="79" y="210"/>
                    </a:lnTo>
                    <a:lnTo>
                      <a:pt x="71" y="206"/>
                    </a:lnTo>
                    <a:lnTo>
                      <a:pt x="64" y="204"/>
                    </a:lnTo>
                    <a:lnTo>
                      <a:pt x="62" y="202"/>
                    </a:lnTo>
                    <a:lnTo>
                      <a:pt x="58" y="200"/>
                    </a:lnTo>
                    <a:lnTo>
                      <a:pt x="58" y="185"/>
                    </a:lnTo>
                    <a:lnTo>
                      <a:pt x="58" y="171"/>
                    </a:lnTo>
                    <a:lnTo>
                      <a:pt x="62" y="167"/>
                    </a:lnTo>
                    <a:lnTo>
                      <a:pt x="64" y="165"/>
                    </a:lnTo>
                    <a:lnTo>
                      <a:pt x="71" y="164"/>
                    </a:lnTo>
                    <a:lnTo>
                      <a:pt x="79" y="162"/>
                    </a:lnTo>
                    <a:lnTo>
                      <a:pt x="81" y="158"/>
                    </a:lnTo>
                    <a:lnTo>
                      <a:pt x="83" y="156"/>
                    </a:lnTo>
                    <a:lnTo>
                      <a:pt x="85" y="154"/>
                    </a:lnTo>
                    <a:lnTo>
                      <a:pt x="89" y="150"/>
                    </a:lnTo>
                    <a:lnTo>
                      <a:pt x="90" y="148"/>
                    </a:lnTo>
                    <a:lnTo>
                      <a:pt x="92" y="146"/>
                    </a:lnTo>
                    <a:lnTo>
                      <a:pt x="100" y="144"/>
                    </a:lnTo>
                    <a:lnTo>
                      <a:pt x="108" y="142"/>
                    </a:lnTo>
                    <a:lnTo>
                      <a:pt x="110" y="139"/>
                    </a:lnTo>
                    <a:lnTo>
                      <a:pt x="112" y="137"/>
                    </a:lnTo>
                    <a:lnTo>
                      <a:pt x="113" y="135"/>
                    </a:lnTo>
                    <a:lnTo>
                      <a:pt x="117" y="133"/>
                    </a:lnTo>
                    <a:lnTo>
                      <a:pt x="119" y="129"/>
                    </a:lnTo>
                    <a:lnTo>
                      <a:pt x="121" y="127"/>
                    </a:lnTo>
                    <a:lnTo>
                      <a:pt x="125" y="116"/>
                    </a:lnTo>
                    <a:lnTo>
                      <a:pt x="127" y="102"/>
                    </a:lnTo>
                    <a:lnTo>
                      <a:pt x="129" y="100"/>
                    </a:lnTo>
                    <a:lnTo>
                      <a:pt x="131" y="98"/>
                    </a:lnTo>
                    <a:lnTo>
                      <a:pt x="135" y="93"/>
                    </a:lnTo>
                    <a:lnTo>
                      <a:pt x="135" y="83"/>
                    </a:lnTo>
                    <a:lnTo>
                      <a:pt x="135" y="73"/>
                    </a:lnTo>
                    <a:lnTo>
                      <a:pt x="131" y="70"/>
                    </a:lnTo>
                    <a:lnTo>
                      <a:pt x="129" y="66"/>
                    </a:lnTo>
                    <a:lnTo>
                      <a:pt x="127" y="64"/>
                    </a:lnTo>
                    <a:lnTo>
                      <a:pt x="129" y="62"/>
                    </a:lnTo>
                    <a:lnTo>
                      <a:pt x="131" y="60"/>
                    </a:lnTo>
                    <a:lnTo>
                      <a:pt x="136" y="60"/>
                    </a:lnTo>
                    <a:lnTo>
                      <a:pt x="140" y="60"/>
                    </a:lnTo>
                    <a:lnTo>
                      <a:pt x="142" y="62"/>
                    </a:lnTo>
                    <a:lnTo>
                      <a:pt x="146" y="64"/>
                    </a:lnTo>
                    <a:lnTo>
                      <a:pt x="148" y="66"/>
                    </a:lnTo>
                    <a:lnTo>
                      <a:pt x="150" y="70"/>
                    </a:lnTo>
                    <a:lnTo>
                      <a:pt x="154" y="71"/>
                    </a:lnTo>
                    <a:lnTo>
                      <a:pt x="156" y="73"/>
                    </a:lnTo>
                    <a:lnTo>
                      <a:pt x="171" y="73"/>
                    </a:lnTo>
                    <a:lnTo>
                      <a:pt x="184" y="73"/>
                    </a:lnTo>
                    <a:lnTo>
                      <a:pt x="186" y="71"/>
                    </a:lnTo>
                    <a:lnTo>
                      <a:pt x="190" y="70"/>
                    </a:lnTo>
                    <a:lnTo>
                      <a:pt x="196" y="66"/>
                    </a:lnTo>
                    <a:lnTo>
                      <a:pt x="204" y="64"/>
                    </a:lnTo>
                    <a:lnTo>
                      <a:pt x="206" y="62"/>
                    </a:lnTo>
                    <a:lnTo>
                      <a:pt x="209" y="60"/>
                    </a:lnTo>
                    <a:lnTo>
                      <a:pt x="225" y="56"/>
                    </a:lnTo>
                    <a:lnTo>
                      <a:pt x="242" y="54"/>
                    </a:lnTo>
                    <a:lnTo>
                      <a:pt x="246" y="52"/>
                    </a:lnTo>
                    <a:lnTo>
                      <a:pt x="248" y="50"/>
                    </a:lnTo>
                    <a:lnTo>
                      <a:pt x="255" y="47"/>
                    </a:lnTo>
                    <a:lnTo>
                      <a:pt x="261" y="45"/>
                    </a:lnTo>
                    <a:lnTo>
                      <a:pt x="265" y="43"/>
                    </a:lnTo>
                    <a:lnTo>
                      <a:pt x="267" y="41"/>
                    </a:lnTo>
                    <a:lnTo>
                      <a:pt x="278" y="37"/>
                    </a:lnTo>
                    <a:lnTo>
                      <a:pt x="290" y="35"/>
                    </a:lnTo>
                    <a:lnTo>
                      <a:pt x="294" y="33"/>
                    </a:lnTo>
                    <a:lnTo>
                      <a:pt x="296" y="29"/>
                    </a:lnTo>
                    <a:lnTo>
                      <a:pt x="307" y="27"/>
                    </a:lnTo>
                    <a:lnTo>
                      <a:pt x="321" y="25"/>
                    </a:lnTo>
                    <a:lnTo>
                      <a:pt x="323" y="23"/>
                    </a:lnTo>
                    <a:lnTo>
                      <a:pt x="325" y="22"/>
                    </a:lnTo>
                    <a:lnTo>
                      <a:pt x="328" y="20"/>
                    </a:lnTo>
                    <a:lnTo>
                      <a:pt x="330" y="18"/>
                    </a:lnTo>
                    <a:lnTo>
                      <a:pt x="330" y="12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46" y="4"/>
                    </a:lnTo>
                    <a:lnTo>
                      <a:pt x="349" y="6"/>
                    </a:lnTo>
                    <a:lnTo>
                      <a:pt x="351" y="18"/>
                    </a:lnTo>
                    <a:lnTo>
                      <a:pt x="353" y="29"/>
                    </a:lnTo>
                    <a:lnTo>
                      <a:pt x="357" y="33"/>
                    </a:lnTo>
                    <a:lnTo>
                      <a:pt x="359" y="35"/>
                    </a:lnTo>
                    <a:lnTo>
                      <a:pt x="361" y="37"/>
                    </a:lnTo>
                    <a:lnTo>
                      <a:pt x="363" y="41"/>
                    </a:lnTo>
                    <a:lnTo>
                      <a:pt x="367" y="43"/>
                    </a:lnTo>
                    <a:lnTo>
                      <a:pt x="369" y="45"/>
                    </a:lnTo>
                    <a:lnTo>
                      <a:pt x="376" y="47"/>
                    </a:lnTo>
                    <a:lnTo>
                      <a:pt x="382" y="50"/>
                    </a:lnTo>
                    <a:lnTo>
                      <a:pt x="386" y="52"/>
                    </a:lnTo>
                    <a:lnTo>
                      <a:pt x="388" y="54"/>
                    </a:lnTo>
                    <a:lnTo>
                      <a:pt x="396" y="56"/>
                    </a:lnTo>
                    <a:lnTo>
                      <a:pt x="401" y="60"/>
                    </a:lnTo>
                    <a:lnTo>
                      <a:pt x="405" y="62"/>
                    </a:lnTo>
                    <a:lnTo>
                      <a:pt x="407" y="64"/>
                    </a:lnTo>
                    <a:lnTo>
                      <a:pt x="409" y="66"/>
                    </a:lnTo>
                    <a:lnTo>
                      <a:pt x="411" y="70"/>
                    </a:lnTo>
                    <a:lnTo>
                      <a:pt x="415" y="71"/>
                    </a:lnTo>
                    <a:lnTo>
                      <a:pt x="417" y="73"/>
                    </a:lnTo>
                    <a:lnTo>
                      <a:pt x="419" y="75"/>
                    </a:lnTo>
                    <a:lnTo>
                      <a:pt x="422" y="79"/>
                    </a:lnTo>
                    <a:lnTo>
                      <a:pt x="424" y="81"/>
                    </a:lnTo>
                    <a:lnTo>
                      <a:pt x="426" y="83"/>
                    </a:lnTo>
                    <a:lnTo>
                      <a:pt x="428" y="91"/>
                    </a:lnTo>
                    <a:lnTo>
                      <a:pt x="432" y="98"/>
                    </a:lnTo>
                    <a:lnTo>
                      <a:pt x="434" y="100"/>
                    </a:lnTo>
                    <a:lnTo>
                      <a:pt x="436" y="102"/>
                    </a:lnTo>
                    <a:lnTo>
                      <a:pt x="453" y="106"/>
                    </a:lnTo>
                    <a:lnTo>
                      <a:pt x="470" y="108"/>
                    </a:lnTo>
                    <a:lnTo>
                      <a:pt x="472" y="110"/>
                    </a:lnTo>
                    <a:lnTo>
                      <a:pt x="474" y="112"/>
                    </a:lnTo>
                    <a:lnTo>
                      <a:pt x="478" y="116"/>
                    </a:lnTo>
                    <a:lnTo>
                      <a:pt x="480" y="117"/>
                    </a:lnTo>
                    <a:lnTo>
                      <a:pt x="482" y="119"/>
                    </a:lnTo>
                    <a:lnTo>
                      <a:pt x="484" y="121"/>
                    </a:lnTo>
                    <a:lnTo>
                      <a:pt x="488" y="129"/>
                    </a:lnTo>
                    <a:lnTo>
                      <a:pt x="490" y="137"/>
                    </a:lnTo>
                    <a:lnTo>
                      <a:pt x="491" y="139"/>
                    </a:lnTo>
                    <a:lnTo>
                      <a:pt x="493" y="142"/>
                    </a:lnTo>
                    <a:lnTo>
                      <a:pt x="497" y="144"/>
                    </a:lnTo>
                    <a:lnTo>
                      <a:pt x="499" y="146"/>
                    </a:lnTo>
                    <a:lnTo>
                      <a:pt x="501" y="148"/>
                    </a:lnTo>
                    <a:lnTo>
                      <a:pt x="505" y="150"/>
                    </a:lnTo>
                    <a:lnTo>
                      <a:pt x="505" y="154"/>
                    </a:lnTo>
                    <a:lnTo>
                      <a:pt x="505" y="156"/>
                    </a:lnTo>
                    <a:lnTo>
                      <a:pt x="507" y="177"/>
                    </a:lnTo>
                    <a:lnTo>
                      <a:pt x="511" y="200"/>
                    </a:lnTo>
                    <a:lnTo>
                      <a:pt x="514" y="221"/>
                    </a:lnTo>
                    <a:lnTo>
                      <a:pt x="518" y="242"/>
                    </a:lnTo>
                    <a:lnTo>
                      <a:pt x="507" y="227"/>
                    </a:lnTo>
                    <a:lnTo>
                      <a:pt x="497" y="212"/>
                    </a:lnTo>
                    <a:lnTo>
                      <a:pt x="478" y="210"/>
                    </a:lnTo>
                    <a:lnTo>
                      <a:pt x="468" y="210"/>
                    </a:lnTo>
                    <a:lnTo>
                      <a:pt x="466" y="212"/>
                    </a:lnTo>
                    <a:lnTo>
                      <a:pt x="465" y="213"/>
                    </a:lnTo>
                    <a:lnTo>
                      <a:pt x="445" y="227"/>
                    </a:lnTo>
                    <a:lnTo>
                      <a:pt x="428" y="238"/>
                    </a:lnTo>
                    <a:lnTo>
                      <a:pt x="417" y="254"/>
                    </a:lnTo>
                    <a:lnTo>
                      <a:pt x="407" y="271"/>
                    </a:lnTo>
                    <a:lnTo>
                      <a:pt x="401" y="288"/>
                    </a:lnTo>
                    <a:lnTo>
                      <a:pt x="397" y="306"/>
                    </a:lnTo>
                    <a:lnTo>
                      <a:pt x="397" y="325"/>
                    </a:lnTo>
                    <a:lnTo>
                      <a:pt x="399" y="344"/>
                    </a:lnTo>
                    <a:lnTo>
                      <a:pt x="407" y="384"/>
                    </a:lnTo>
                    <a:lnTo>
                      <a:pt x="419" y="426"/>
                    </a:lnTo>
                    <a:lnTo>
                      <a:pt x="432" y="467"/>
                    </a:lnTo>
                    <a:lnTo>
                      <a:pt x="443" y="507"/>
                    </a:lnTo>
                    <a:lnTo>
                      <a:pt x="455" y="511"/>
                    </a:lnTo>
                    <a:lnTo>
                      <a:pt x="465" y="515"/>
                    </a:lnTo>
                    <a:lnTo>
                      <a:pt x="470" y="519"/>
                    </a:lnTo>
                    <a:lnTo>
                      <a:pt x="474" y="524"/>
                    </a:lnTo>
                    <a:lnTo>
                      <a:pt x="480" y="534"/>
                    </a:lnTo>
                    <a:lnTo>
                      <a:pt x="484" y="543"/>
                    </a:lnTo>
                    <a:lnTo>
                      <a:pt x="484" y="547"/>
                    </a:lnTo>
                    <a:lnTo>
                      <a:pt x="484" y="553"/>
                    </a:lnTo>
                    <a:lnTo>
                      <a:pt x="484" y="557"/>
                    </a:lnTo>
                    <a:lnTo>
                      <a:pt x="484" y="563"/>
                    </a:lnTo>
                    <a:lnTo>
                      <a:pt x="470" y="580"/>
                    </a:lnTo>
                    <a:lnTo>
                      <a:pt x="463" y="590"/>
                    </a:lnTo>
                    <a:lnTo>
                      <a:pt x="459" y="599"/>
                    </a:lnTo>
                    <a:lnTo>
                      <a:pt x="455" y="611"/>
                    </a:lnTo>
                    <a:lnTo>
                      <a:pt x="434" y="613"/>
                    </a:lnTo>
                    <a:lnTo>
                      <a:pt x="417" y="616"/>
                    </a:lnTo>
                    <a:lnTo>
                      <a:pt x="401" y="620"/>
                    </a:lnTo>
                    <a:lnTo>
                      <a:pt x="388" y="626"/>
                    </a:lnTo>
                    <a:lnTo>
                      <a:pt x="359" y="643"/>
                    </a:lnTo>
                    <a:lnTo>
                      <a:pt x="326" y="666"/>
                    </a:lnTo>
                    <a:lnTo>
                      <a:pt x="325" y="691"/>
                    </a:lnTo>
                    <a:lnTo>
                      <a:pt x="321" y="718"/>
                    </a:lnTo>
                    <a:lnTo>
                      <a:pt x="330" y="718"/>
                    </a:lnTo>
                    <a:lnTo>
                      <a:pt x="340" y="718"/>
                    </a:lnTo>
                    <a:lnTo>
                      <a:pt x="323" y="731"/>
                    </a:lnTo>
                    <a:lnTo>
                      <a:pt x="305" y="745"/>
                    </a:lnTo>
                    <a:lnTo>
                      <a:pt x="288" y="760"/>
                    </a:lnTo>
                    <a:lnTo>
                      <a:pt x="273" y="776"/>
                    </a:lnTo>
                    <a:lnTo>
                      <a:pt x="259" y="776"/>
                    </a:lnTo>
                    <a:lnTo>
                      <a:pt x="248" y="776"/>
                    </a:lnTo>
                    <a:lnTo>
                      <a:pt x="246" y="772"/>
                    </a:lnTo>
                    <a:lnTo>
                      <a:pt x="242" y="770"/>
                    </a:lnTo>
                    <a:lnTo>
                      <a:pt x="221" y="768"/>
                    </a:lnTo>
                    <a:lnTo>
                      <a:pt x="200" y="766"/>
                    </a:lnTo>
                    <a:lnTo>
                      <a:pt x="196" y="762"/>
                    </a:lnTo>
                    <a:lnTo>
                      <a:pt x="194" y="760"/>
                    </a:lnTo>
                    <a:lnTo>
                      <a:pt x="194" y="755"/>
                    </a:lnTo>
                    <a:lnTo>
                      <a:pt x="194" y="751"/>
                    </a:lnTo>
                    <a:lnTo>
                      <a:pt x="196" y="749"/>
                    </a:lnTo>
                    <a:lnTo>
                      <a:pt x="200" y="747"/>
                    </a:lnTo>
                    <a:lnTo>
                      <a:pt x="200" y="731"/>
                    </a:lnTo>
                    <a:lnTo>
                      <a:pt x="200" y="718"/>
                    </a:lnTo>
                    <a:lnTo>
                      <a:pt x="196" y="714"/>
                    </a:lnTo>
                    <a:lnTo>
                      <a:pt x="194" y="712"/>
                    </a:lnTo>
                    <a:lnTo>
                      <a:pt x="192" y="705"/>
                    </a:lnTo>
                    <a:lnTo>
                      <a:pt x="190" y="697"/>
                    </a:lnTo>
                    <a:lnTo>
                      <a:pt x="186" y="695"/>
                    </a:lnTo>
                    <a:lnTo>
                      <a:pt x="184" y="693"/>
                    </a:lnTo>
                    <a:lnTo>
                      <a:pt x="183" y="691"/>
                    </a:lnTo>
                    <a:lnTo>
                      <a:pt x="181" y="687"/>
                    </a:lnTo>
                    <a:lnTo>
                      <a:pt x="177" y="685"/>
                    </a:lnTo>
                    <a:lnTo>
                      <a:pt x="175" y="684"/>
                    </a:lnTo>
                    <a:lnTo>
                      <a:pt x="173" y="680"/>
                    </a:lnTo>
                    <a:lnTo>
                      <a:pt x="169" y="678"/>
                    </a:lnTo>
                    <a:lnTo>
                      <a:pt x="167" y="676"/>
                    </a:lnTo>
                    <a:lnTo>
                      <a:pt x="165" y="674"/>
                    </a:lnTo>
                    <a:lnTo>
                      <a:pt x="148" y="670"/>
                    </a:lnTo>
                    <a:lnTo>
                      <a:pt x="131" y="668"/>
                    </a:lnTo>
                    <a:lnTo>
                      <a:pt x="129" y="666"/>
                    </a:lnTo>
                    <a:lnTo>
                      <a:pt x="127" y="664"/>
                    </a:lnTo>
                    <a:lnTo>
                      <a:pt x="121" y="664"/>
                    </a:lnTo>
                    <a:lnTo>
                      <a:pt x="117" y="664"/>
                    </a:lnTo>
                    <a:lnTo>
                      <a:pt x="113" y="666"/>
                    </a:lnTo>
                    <a:lnTo>
                      <a:pt x="112" y="668"/>
                    </a:lnTo>
                    <a:lnTo>
                      <a:pt x="110" y="670"/>
                    </a:lnTo>
                    <a:lnTo>
                      <a:pt x="108" y="674"/>
                    </a:lnTo>
                    <a:lnTo>
                      <a:pt x="104" y="676"/>
                    </a:lnTo>
                    <a:lnTo>
                      <a:pt x="102" y="678"/>
                    </a:lnTo>
                    <a:lnTo>
                      <a:pt x="100" y="680"/>
                    </a:lnTo>
                    <a:lnTo>
                      <a:pt x="98" y="684"/>
                    </a:lnTo>
                    <a:lnTo>
                      <a:pt x="96" y="685"/>
                    </a:lnTo>
                    <a:lnTo>
                      <a:pt x="92" y="687"/>
                    </a:lnTo>
                    <a:lnTo>
                      <a:pt x="89" y="687"/>
                    </a:lnTo>
                    <a:lnTo>
                      <a:pt x="83" y="687"/>
                    </a:lnTo>
                    <a:lnTo>
                      <a:pt x="81" y="685"/>
                    </a:lnTo>
                    <a:lnTo>
                      <a:pt x="79" y="684"/>
                    </a:lnTo>
                    <a:lnTo>
                      <a:pt x="75" y="676"/>
                    </a:lnTo>
                    <a:lnTo>
                      <a:pt x="73" y="668"/>
                    </a:lnTo>
                    <a:lnTo>
                      <a:pt x="71" y="666"/>
                    </a:lnTo>
                    <a:lnTo>
                      <a:pt x="69" y="664"/>
                    </a:lnTo>
                    <a:lnTo>
                      <a:pt x="67" y="651"/>
                    </a:lnTo>
                    <a:lnTo>
                      <a:pt x="64" y="641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1" name="Freeform 95"/>
              <p:cNvSpPr>
                <a:spLocks/>
              </p:cNvSpPr>
              <p:nvPr/>
            </p:nvSpPr>
            <p:spPr bwMode="auto">
              <a:xfrm>
                <a:off x="6541911" y="4342030"/>
                <a:ext cx="1040920" cy="641544"/>
              </a:xfrm>
              <a:custGeom>
                <a:avLst/>
                <a:gdLst>
                  <a:gd name="T0" fmla="*/ 2147483647 w 792"/>
                  <a:gd name="T1" fmla="*/ 2147483647 h 510"/>
                  <a:gd name="T2" fmla="*/ 2147483647 w 792"/>
                  <a:gd name="T3" fmla="*/ 2147483647 h 510"/>
                  <a:gd name="T4" fmla="*/ 2147483647 w 792"/>
                  <a:gd name="T5" fmla="*/ 2147483647 h 510"/>
                  <a:gd name="T6" fmla="*/ 2147483647 w 792"/>
                  <a:gd name="T7" fmla="*/ 2147483647 h 510"/>
                  <a:gd name="T8" fmla="*/ 2147483647 w 792"/>
                  <a:gd name="T9" fmla="*/ 2147483647 h 510"/>
                  <a:gd name="T10" fmla="*/ 2147483647 w 792"/>
                  <a:gd name="T11" fmla="*/ 2147483647 h 510"/>
                  <a:gd name="T12" fmla="*/ 2147483647 w 792"/>
                  <a:gd name="T13" fmla="*/ 2147483647 h 510"/>
                  <a:gd name="T14" fmla="*/ 2147483647 w 792"/>
                  <a:gd name="T15" fmla="*/ 2147483647 h 510"/>
                  <a:gd name="T16" fmla="*/ 2147483647 w 792"/>
                  <a:gd name="T17" fmla="*/ 2147483647 h 510"/>
                  <a:gd name="T18" fmla="*/ 2147483647 w 792"/>
                  <a:gd name="T19" fmla="*/ 2147483647 h 510"/>
                  <a:gd name="T20" fmla="*/ 2147483647 w 792"/>
                  <a:gd name="T21" fmla="*/ 2147483647 h 510"/>
                  <a:gd name="T22" fmla="*/ 2147483647 w 792"/>
                  <a:gd name="T23" fmla="*/ 2147483647 h 510"/>
                  <a:gd name="T24" fmla="*/ 2147483647 w 792"/>
                  <a:gd name="T25" fmla="*/ 2147483647 h 510"/>
                  <a:gd name="T26" fmla="*/ 2147483647 w 792"/>
                  <a:gd name="T27" fmla="*/ 2147483647 h 510"/>
                  <a:gd name="T28" fmla="*/ 2147483647 w 792"/>
                  <a:gd name="T29" fmla="*/ 2147483647 h 510"/>
                  <a:gd name="T30" fmla="*/ 2147483647 w 792"/>
                  <a:gd name="T31" fmla="*/ 2147483647 h 510"/>
                  <a:gd name="T32" fmla="*/ 2147483647 w 792"/>
                  <a:gd name="T33" fmla="*/ 2147483647 h 510"/>
                  <a:gd name="T34" fmla="*/ 2147483647 w 792"/>
                  <a:gd name="T35" fmla="*/ 2147483647 h 510"/>
                  <a:gd name="T36" fmla="*/ 2147483647 w 792"/>
                  <a:gd name="T37" fmla="*/ 2147483647 h 510"/>
                  <a:gd name="T38" fmla="*/ 2147483647 w 792"/>
                  <a:gd name="T39" fmla="*/ 2147483647 h 510"/>
                  <a:gd name="T40" fmla="*/ 2147483647 w 792"/>
                  <a:gd name="T41" fmla="*/ 2147483647 h 510"/>
                  <a:gd name="T42" fmla="*/ 2147483647 w 792"/>
                  <a:gd name="T43" fmla="*/ 2147483647 h 510"/>
                  <a:gd name="T44" fmla="*/ 2147483647 w 792"/>
                  <a:gd name="T45" fmla="*/ 2147483647 h 510"/>
                  <a:gd name="T46" fmla="*/ 2147483647 w 792"/>
                  <a:gd name="T47" fmla="*/ 2147483647 h 510"/>
                  <a:gd name="T48" fmla="*/ 2147483647 w 792"/>
                  <a:gd name="T49" fmla="*/ 2147483647 h 510"/>
                  <a:gd name="T50" fmla="*/ 2147483647 w 792"/>
                  <a:gd name="T51" fmla="*/ 2147483647 h 510"/>
                  <a:gd name="T52" fmla="*/ 2147483647 w 792"/>
                  <a:gd name="T53" fmla="*/ 2147483647 h 510"/>
                  <a:gd name="T54" fmla="*/ 2147483647 w 792"/>
                  <a:gd name="T55" fmla="*/ 2147483647 h 510"/>
                  <a:gd name="T56" fmla="*/ 2147483647 w 792"/>
                  <a:gd name="T57" fmla="*/ 2147483647 h 510"/>
                  <a:gd name="T58" fmla="*/ 2147483647 w 792"/>
                  <a:gd name="T59" fmla="*/ 2147483647 h 510"/>
                  <a:gd name="T60" fmla="*/ 2147483647 w 792"/>
                  <a:gd name="T61" fmla="*/ 2147483647 h 510"/>
                  <a:gd name="T62" fmla="*/ 2147483647 w 792"/>
                  <a:gd name="T63" fmla="*/ 2147483647 h 510"/>
                  <a:gd name="T64" fmla="*/ 2147483647 w 792"/>
                  <a:gd name="T65" fmla="*/ 2147483647 h 510"/>
                  <a:gd name="T66" fmla="*/ 2147483647 w 792"/>
                  <a:gd name="T67" fmla="*/ 2147483647 h 510"/>
                  <a:gd name="T68" fmla="*/ 2147483647 w 792"/>
                  <a:gd name="T69" fmla="*/ 2147483647 h 510"/>
                  <a:gd name="T70" fmla="*/ 2147483647 w 792"/>
                  <a:gd name="T71" fmla="*/ 2147483647 h 510"/>
                  <a:gd name="T72" fmla="*/ 2147483647 w 792"/>
                  <a:gd name="T73" fmla="*/ 2147483647 h 510"/>
                  <a:gd name="T74" fmla="*/ 2147483647 w 792"/>
                  <a:gd name="T75" fmla="*/ 2147483647 h 510"/>
                  <a:gd name="T76" fmla="*/ 2147483647 w 792"/>
                  <a:gd name="T77" fmla="*/ 2147483647 h 510"/>
                  <a:gd name="T78" fmla="*/ 2147483647 w 792"/>
                  <a:gd name="T79" fmla="*/ 2147483647 h 510"/>
                  <a:gd name="T80" fmla="*/ 2147483647 w 792"/>
                  <a:gd name="T81" fmla="*/ 2147483647 h 510"/>
                  <a:gd name="T82" fmla="*/ 2147483647 w 792"/>
                  <a:gd name="T83" fmla="*/ 2147483647 h 510"/>
                  <a:gd name="T84" fmla="*/ 2147483647 w 792"/>
                  <a:gd name="T85" fmla="*/ 2147483647 h 510"/>
                  <a:gd name="T86" fmla="*/ 2147483647 w 792"/>
                  <a:gd name="T87" fmla="*/ 2147483647 h 510"/>
                  <a:gd name="T88" fmla="*/ 2147483647 w 792"/>
                  <a:gd name="T89" fmla="*/ 2147483647 h 510"/>
                  <a:gd name="T90" fmla="*/ 2147483647 w 792"/>
                  <a:gd name="T91" fmla="*/ 2147483647 h 510"/>
                  <a:gd name="T92" fmla="*/ 2147483647 w 792"/>
                  <a:gd name="T93" fmla="*/ 2147483647 h 510"/>
                  <a:gd name="T94" fmla="*/ 2147483647 w 792"/>
                  <a:gd name="T95" fmla="*/ 2147483647 h 510"/>
                  <a:gd name="T96" fmla="*/ 2147483647 w 792"/>
                  <a:gd name="T97" fmla="*/ 2147483647 h 510"/>
                  <a:gd name="T98" fmla="*/ 2147483647 w 792"/>
                  <a:gd name="T99" fmla="*/ 2147483647 h 510"/>
                  <a:gd name="T100" fmla="*/ 2147483647 w 792"/>
                  <a:gd name="T101" fmla="*/ 2147483647 h 510"/>
                  <a:gd name="T102" fmla="*/ 2147483647 w 792"/>
                  <a:gd name="T103" fmla="*/ 2147483647 h 510"/>
                  <a:gd name="T104" fmla="*/ 2147483647 w 792"/>
                  <a:gd name="T105" fmla="*/ 2147483647 h 510"/>
                  <a:gd name="T106" fmla="*/ 2147483647 w 792"/>
                  <a:gd name="T107" fmla="*/ 2147483647 h 510"/>
                  <a:gd name="T108" fmla="*/ 2147483647 w 792"/>
                  <a:gd name="T109" fmla="*/ 2147483647 h 510"/>
                  <a:gd name="T110" fmla="*/ 2147483647 w 792"/>
                  <a:gd name="T111" fmla="*/ 2147483647 h 510"/>
                  <a:gd name="T112" fmla="*/ 2147483647 w 792"/>
                  <a:gd name="T113" fmla="*/ 2147483647 h 510"/>
                  <a:gd name="T114" fmla="*/ 2147483647 w 792"/>
                  <a:gd name="T115" fmla="*/ 2147483647 h 510"/>
                  <a:gd name="T116" fmla="*/ 2147483647 w 792"/>
                  <a:gd name="T117" fmla="*/ 2147483647 h 510"/>
                  <a:gd name="T118" fmla="*/ 2147483647 w 792"/>
                  <a:gd name="T119" fmla="*/ 2147483647 h 5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2"/>
                  <a:gd name="T181" fmla="*/ 0 h 510"/>
                  <a:gd name="T182" fmla="*/ 792 w 792"/>
                  <a:gd name="T183" fmla="*/ 510 h 5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2" h="510">
                    <a:moveTo>
                      <a:pt x="299" y="337"/>
                    </a:moveTo>
                    <a:lnTo>
                      <a:pt x="282" y="339"/>
                    </a:lnTo>
                    <a:lnTo>
                      <a:pt x="266" y="339"/>
                    </a:lnTo>
                    <a:lnTo>
                      <a:pt x="253" y="341"/>
                    </a:lnTo>
                    <a:lnTo>
                      <a:pt x="242" y="345"/>
                    </a:lnTo>
                    <a:lnTo>
                      <a:pt x="230" y="349"/>
                    </a:lnTo>
                    <a:lnTo>
                      <a:pt x="219" y="357"/>
                    </a:lnTo>
                    <a:lnTo>
                      <a:pt x="207" y="364"/>
                    </a:lnTo>
                    <a:lnTo>
                      <a:pt x="194" y="376"/>
                    </a:lnTo>
                    <a:lnTo>
                      <a:pt x="192" y="376"/>
                    </a:lnTo>
                    <a:lnTo>
                      <a:pt x="190" y="376"/>
                    </a:lnTo>
                    <a:lnTo>
                      <a:pt x="186" y="374"/>
                    </a:lnTo>
                    <a:lnTo>
                      <a:pt x="184" y="372"/>
                    </a:lnTo>
                    <a:lnTo>
                      <a:pt x="182" y="370"/>
                    </a:lnTo>
                    <a:lnTo>
                      <a:pt x="178" y="366"/>
                    </a:lnTo>
                    <a:lnTo>
                      <a:pt x="176" y="364"/>
                    </a:lnTo>
                    <a:lnTo>
                      <a:pt x="174" y="362"/>
                    </a:lnTo>
                    <a:lnTo>
                      <a:pt x="171" y="359"/>
                    </a:lnTo>
                    <a:lnTo>
                      <a:pt x="169" y="357"/>
                    </a:lnTo>
                    <a:lnTo>
                      <a:pt x="167" y="355"/>
                    </a:lnTo>
                    <a:lnTo>
                      <a:pt x="165" y="353"/>
                    </a:lnTo>
                    <a:lnTo>
                      <a:pt x="165" y="347"/>
                    </a:lnTo>
                    <a:lnTo>
                      <a:pt x="165" y="343"/>
                    </a:lnTo>
                    <a:lnTo>
                      <a:pt x="167" y="339"/>
                    </a:lnTo>
                    <a:lnTo>
                      <a:pt x="169" y="337"/>
                    </a:lnTo>
                    <a:lnTo>
                      <a:pt x="171" y="328"/>
                    </a:lnTo>
                    <a:lnTo>
                      <a:pt x="174" y="318"/>
                    </a:lnTo>
                    <a:lnTo>
                      <a:pt x="167" y="318"/>
                    </a:lnTo>
                    <a:lnTo>
                      <a:pt x="159" y="318"/>
                    </a:lnTo>
                    <a:lnTo>
                      <a:pt x="157" y="316"/>
                    </a:lnTo>
                    <a:lnTo>
                      <a:pt x="155" y="314"/>
                    </a:lnTo>
                    <a:lnTo>
                      <a:pt x="151" y="297"/>
                    </a:lnTo>
                    <a:lnTo>
                      <a:pt x="149" y="280"/>
                    </a:lnTo>
                    <a:lnTo>
                      <a:pt x="148" y="278"/>
                    </a:lnTo>
                    <a:lnTo>
                      <a:pt x="146" y="274"/>
                    </a:lnTo>
                    <a:lnTo>
                      <a:pt x="142" y="266"/>
                    </a:lnTo>
                    <a:lnTo>
                      <a:pt x="140" y="261"/>
                    </a:lnTo>
                    <a:lnTo>
                      <a:pt x="138" y="257"/>
                    </a:lnTo>
                    <a:lnTo>
                      <a:pt x="136" y="255"/>
                    </a:lnTo>
                    <a:lnTo>
                      <a:pt x="119" y="253"/>
                    </a:lnTo>
                    <a:lnTo>
                      <a:pt x="101" y="251"/>
                    </a:lnTo>
                    <a:lnTo>
                      <a:pt x="100" y="247"/>
                    </a:lnTo>
                    <a:lnTo>
                      <a:pt x="96" y="245"/>
                    </a:lnTo>
                    <a:lnTo>
                      <a:pt x="94" y="243"/>
                    </a:lnTo>
                    <a:lnTo>
                      <a:pt x="92" y="241"/>
                    </a:lnTo>
                    <a:lnTo>
                      <a:pt x="90" y="238"/>
                    </a:lnTo>
                    <a:lnTo>
                      <a:pt x="86" y="236"/>
                    </a:lnTo>
                    <a:lnTo>
                      <a:pt x="84" y="234"/>
                    </a:lnTo>
                    <a:lnTo>
                      <a:pt x="77" y="232"/>
                    </a:lnTo>
                    <a:lnTo>
                      <a:pt x="71" y="234"/>
                    </a:lnTo>
                    <a:lnTo>
                      <a:pt x="67" y="236"/>
                    </a:lnTo>
                    <a:lnTo>
                      <a:pt x="65" y="238"/>
                    </a:lnTo>
                    <a:lnTo>
                      <a:pt x="63" y="241"/>
                    </a:lnTo>
                    <a:lnTo>
                      <a:pt x="59" y="243"/>
                    </a:lnTo>
                    <a:lnTo>
                      <a:pt x="57" y="245"/>
                    </a:lnTo>
                    <a:lnTo>
                      <a:pt x="55" y="247"/>
                    </a:lnTo>
                    <a:lnTo>
                      <a:pt x="54" y="251"/>
                    </a:lnTo>
                    <a:lnTo>
                      <a:pt x="48" y="251"/>
                    </a:lnTo>
                    <a:lnTo>
                      <a:pt x="44" y="251"/>
                    </a:lnTo>
                    <a:lnTo>
                      <a:pt x="42" y="247"/>
                    </a:lnTo>
                    <a:lnTo>
                      <a:pt x="38" y="245"/>
                    </a:lnTo>
                    <a:lnTo>
                      <a:pt x="42" y="238"/>
                    </a:lnTo>
                    <a:lnTo>
                      <a:pt x="46" y="228"/>
                    </a:lnTo>
                    <a:lnTo>
                      <a:pt x="40" y="224"/>
                    </a:lnTo>
                    <a:lnTo>
                      <a:pt x="34" y="222"/>
                    </a:lnTo>
                    <a:lnTo>
                      <a:pt x="31" y="218"/>
                    </a:lnTo>
                    <a:lnTo>
                      <a:pt x="29" y="217"/>
                    </a:lnTo>
                    <a:lnTo>
                      <a:pt x="21" y="215"/>
                    </a:lnTo>
                    <a:lnTo>
                      <a:pt x="15" y="213"/>
                    </a:lnTo>
                    <a:lnTo>
                      <a:pt x="11" y="209"/>
                    </a:lnTo>
                    <a:lnTo>
                      <a:pt x="9" y="207"/>
                    </a:lnTo>
                    <a:lnTo>
                      <a:pt x="7" y="199"/>
                    </a:lnTo>
                    <a:lnTo>
                      <a:pt x="6" y="192"/>
                    </a:lnTo>
                    <a:lnTo>
                      <a:pt x="2" y="190"/>
                    </a:lnTo>
                    <a:lnTo>
                      <a:pt x="0" y="188"/>
                    </a:lnTo>
                    <a:lnTo>
                      <a:pt x="6" y="182"/>
                    </a:lnTo>
                    <a:lnTo>
                      <a:pt x="9" y="178"/>
                    </a:lnTo>
                    <a:lnTo>
                      <a:pt x="11" y="176"/>
                    </a:lnTo>
                    <a:lnTo>
                      <a:pt x="15" y="172"/>
                    </a:lnTo>
                    <a:lnTo>
                      <a:pt x="17" y="170"/>
                    </a:lnTo>
                    <a:lnTo>
                      <a:pt x="19" y="169"/>
                    </a:lnTo>
                    <a:lnTo>
                      <a:pt x="21" y="167"/>
                    </a:lnTo>
                    <a:lnTo>
                      <a:pt x="25" y="163"/>
                    </a:lnTo>
                    <a:lnTo>
                      <a:pt x="31" y="161"/>
                    </a:lnTo>
                    <a:lnTo>
                      <a:pt x="38" y="159"/>
                    </a:lnTo>
                    <a:lnTo>
                      <a:pt x="42" y="155"/>
                    </a:lnTo>
                    <a:lnTo>
                      <a:pt x="44" y="153"/>
                    </a:lnTo>
                    <a:lnTo>
                      <a:pt x="48" y="153"/>
                    </a:lnTo>
                    <a:lnTo>
                      <a:pt x="54" y="153"/>
                    </a:lnTo>
                    <a:lnTo>
                      <a:pt x="55" y="155"/>
                    </a:lnTo>
                    <a:lnTo>
                      <a:pt x="57" y="159"/>
                    </a:lnTo>
                    <a:lnTo>
                      <a:pt x="65" y="161"/>
                    </a:lnTo>
                    <a:lnTo>
                      <a:pt x="77" y="163"/>
                    </a:lnTo>
                    <a:lnTo>
                      <a:pt x="90" y="161"/>
                    </a:lnTo>
                    <a:lnTo>
                      <a:pt x="96" y="159"/>
                    </a:lnTo>
                    <a:lnTo>
                      <a:pt x="100" y="155"/>
                    </a:lnTo>
                    <a:lnTo>
                      <a:pt x="101" y="153"/>
                    </a:lnTo>
                    <a:lnTo>
                      <a:pt x="117" y="153"/>
                    </a:lnTo>
                    <a:lnTo>
                      <a:pt x="132" y="151"/>
                    </a:lnTo>
                    <a:lnTo>
                      <a:pt x="149" y="149"/>
                    </a:lnTo>
                    <a:lnTo>
                      <a:pt x="165" y="149"/>
                    </a:lnTo>
                    <a:lnTo>
                      <a:pt x="167" y="146"/>
                    </a:lnTo>
                    <a:lnTo>
                      <a:pt x="169" y="144"/>
                    </a:lnTo>
                    <a:lnTo>
                      <a:pt x="171" y="146"/>
                    </a:lnTo>
                    <a:lnTo>
                      <a:pt x="174" y="149"/>
                    </a:lnTo>
                    <a:lnTo>
                      <a:pt x="182" y="151"/>
                    </a:lnTo>
                    <a:lnTo>
                      <a:pt x="190" y="153"/>
                    </a:lnTo>
                    <a:lnTo>
                      <a:pt x="192" y="155"/>
                    </a:lnTo>
                    <a:lnTo>
                      <a:pt x="194" y="159"/>
                    </a:lnTo>
                    <a:lnTo>
                      <a:pt x="201" y="161"/>
                    </a:lnTo>
                    <a:lnTo>
                      <a:pt x="207" y="163"/>
                    </a:lnTo>
                    <a:lnTo>
                      <a:pt x="211" y="167"/>
                    </a:lnTo>
                    <a:lnTo>
                      <a:pt x="213" y="169"/>
                    </a:lnTo>
                    <a:lnTo>
                      <a:pt x="228" y="169"/>
                    </a:lnTo>
                    <a:lnTo>
                      <a:pt x="242" y="169"/>
                    </a:lnTo>
                    <a:lnTo>
                      <a:pt x="243" y="167"/>
                    </a:lnTo>
                    <a:lnTo>
                      <a:pt x="247" y="163"/>
                    </a:lnTo>
                    <a:lnTo>
                      <a:pt x="263" y="161"/>
                    </a:lnTo>
                    <a:lnTo>
                      <a:pt x="280" y="159"/>
                    </a:lnTo>
                    <a:lnTo>
                      <a:pt x="282" y="155"/>
                    </a:lnTo>
                    <a:lnTo>
                      <a:pt x="286" y="153"/>
                    </a:lnTo>
                    <a:lnTo>
                      <a:pt x="297" y="151"/>
                    </a:lnTo>
                    <a:lnTo>
                      <a:pt x="309" y="149"/>
                    </a:lnTo>
                    <a:lnTo>
                      <a:pt x="313" y="146"/>
                    </a:lnTo>
                    <a:lnTo>
                      <a:pt x="314" y="144"/>
                    </a:lnTo>
                    <a:lnTo>
                      <a:pt x="322" y="142"/>
                    </a:lnTo>
                    <a:lnTo>
                      <a:pt x="328" y="140"/>
                    </a:lnTo>
                    <a:lnTo>
                      <a:pt x="332" y="138"/>
                    </a:lnTo>
                    <a:lnTo>
                      <a:pt x="334" y="134"/>
                    </a:lnTo>
                    <a:lnTo>
                      <a:pt x="336" y="132"/>
                    </a:lnTo>
                    <a:lnTo>
                      <a:pt x="339" y="130"/>
                    </a:lnTo>
                    <a:lnTo>
                      <a:pt x="341" y="126"/>
                    </a:lnTo>
                    <a:lnTo>
                      <a:pt x="343" y="124"/>
                    </a:lnTo>
                    <a:lnTo>
                      <a:pt x="345" y="123"/>
                    </a:lnTo>
                    <a:lnTo>
                      <a:pt x="349" y="121"/>
                    </a:lnTo>
                    <a:lnTo>
                      <a:pt x="351" y="117"/>
                    </a:lnTo>
                    <a:lnTo>
                      <a:pt x="353" y="115"/>
                    </a:lnTo>
                    <a:lnTo>
                      <a:pt x="361" y="113"/>
                    </a:lnTo>
                    <a:lnTo>
                      <a:pt x="368" y="111"/>
                    </a:lnTo>
                    <a:lnTo>
                      <a:pt x="370" y="107"/>
                    </a:lnTo>
                    <a:lnTo>
                      <a:pt x="372" y="105"/>
                    </a:lnTo>
                    <a:lnTo>
                      <a:pt x="385" y="103"/>
                    </a:lnTo>
                    <a:lnTo>
                      <a:pt x="397" y="99"/>
                    </a:lnTo>
                    <a:lnTo>
                      <a:pt x="399" y="98"/>
                    </a:lnTo>
                    <a:lnTo>
                      <a:pt x="401" y="96"/>
                    </a:lnTo>
                    <a:lnTo>
                      <a:pt x="403" y="94"/>
                    </a:lnTo>
                    <a:lnTo>
                      <a:pt x="407" y="92"/>
                    </a:lnTo>
                    <a:lnTo>
                      <a:pt x="408" y="88"/>
                    </a:lnTo>
                    <a:lnTo>
                      <a:pt x="410" y="86"/>
                    </a:lnTo>
                    <a:lnTo>
                      <a:pt x="412" y="84"/>
                    </a:lnTo>
                    <a:lnTo>
                      <a:pt x="416" y="82"/>
                    </a:lnTo>
                    <a:lnTo>
                      <a:pt x="418" y="78"/>
                    </a:lnTo>
                    <a:lnTo>
                      <a:pt x="422" y="76"/>
                    </a:lnTo>
                    <a:lnTo>
                      <a:pt x="424" y="75"/>
                    </a:lnTo>
                    <a:lnTo>
                      <a:pt x="426" y="71"/>
                    </a:lnTo>
                    <a:lnTo>
                      <a:pt x="428" y="69"/>
                    </a:lnTo>
                    <a:lnTo>
                      <a:pt x="430" y="67"/>
                    </a:lnTo>
                    <a:lnTo>
                      <a:pt x="433" y="65"/>
                    </a:lnTo>
                    <a:lnTo>
                      <a:pt x="435" y="61"/>
                    </a:lnTo>
                    <a:lnTo>
                      <a:pt x="437" y="59"/>
                    </a:lnTo>
                    <a:lnTo>
                      <a:pt x="439" y="57"/>
                    </a:lnTo>
                    <a:lnTo>
                      <a:pt x="443" y="55"/>
                    </a:lnTo>
                    <a:lnTo>
                      <a:pt x="445" y="52"/>
                    </a:lnTo>
                    <a:lnTo>
                      <a:pt x="447" y="50"/>
                    </a:lnTo>
                    <a:lnTo>
                      <a:pt x="451" y="48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76" y="30"/>
                    </a:lnTo>
                    <a:lnTo>
                      <a:pt x="479" y="29"/>
                    </a:lnTo>
                    <a:lnTo>
                      <a:pt x="491" y="25"/>
                    </a:lnTo>
                    <a:lnTo>
                      <a:pt x="502" y="23"/>
                    </a:lnTo>
                    <a:lnTo>
                      <a:pt x="504" y="21"/>
                    </a:lnTo>
                    <a:lnTo>
                      <a:pt x="508" y="19"/>
                    </a:lnTo>
                    <a:lnTo>
                      <a:pt x="514" y="11"/>
                    </a:lnTo>
                    <a:lnTo>
                      <a:pt x="522" y="4"/>
                    </a:lnTo>
                    <a:lnTo>
                      <a:pt x="524" y="2"/>
                    </a:lnTo>
                    <a:lnTo>
                      <a:pt x="527" y="0"/>
                    </a:lnTo>
                    <a:lnTo>
                      <a:pt x="547" y="0"/>
                    </a:lnTo>
                    <a:lnTo>
                      <a:pt x="566" y="0"/>
                    </a:lnTo>
                    <a:lnTo>
                      <a:pt x="568" y="2"/>
                    </a:lnTo>
                    <a:lnTo>
                      <a:pt x="572" y="4"/>
                    </a:lnTo>
                    <a:lnTo>
                      <a:pt x="572" y="13"/>
                    </a:lnTo>
                    <a:lnTo>
                      <a:pt x="572" y="23"/>
                    </a:lnTo>
                    <a:lnTo>
                      <a:pt x="568" y="25"/>
                    </a:lnTo>
                    <a:lnTo>
                      <a:pt x="566" y="29"/>
                    </a:lnTo>
                    <a:lnTo>
                      <a:pt x="564" y="40"/>
                    </a:lnTo>
                    <a:lnTo>
                      <a:pt x="560" y="52"/>
                    </a:lnTo>
                    <a:lnTo>
                      <a:pt x="558" y="55"/>
                    </a:lnTo>
                    <a:lnTo>
                      <a:pt x="556" y="57"/>
                    </a:lnTo>
                    <a:lnTo>
                      <a:pt x="554" y="69"/>
                    </a:lnTo>
                    <a:lnTo>
                      <a:pt x="550" y="82"/>
                    </a:lnTo>
                    <a:lnTo>
                      <a:pt x="549" y="84"/>
                    </a:lnTo>
                    <a:lnTo>
                      <a:pt x="547" y="86"/>
                    </a:lnTo>
                    <a:lnTo>
                      <a:pt x="545" y="113"/>
                    </a:lnTo>
                    <a:lnTo>
                      <a:pt x="541" y="140"/>
                    </a:lnTo>
                    <a:lnTo>
                      <a:pt x="539" y="142"/>
                    </a:lnTo>
                    <a:lnTo>
                      <a:pt x="537" y="144"/>
                    </a:lnTo>
                    <a:lnTo>
                      <a:pt x="537" y="149"/>
                    </a:lnTo>
                    <a:lnTo>
                      <a:pt x="537" y="153"/>
                    </a:lnTo>
                    <a:lnTo>
                      <a:pt x="539" y="155"/>
                    </a:lnTo>
                    <a:lnTo>
                      <a:pt x="541" y="159"/>
                    </a:lnTo>
                    <a:lnTo>
                      <a:pt x="568" y="161"/>
                    </a:lnTo>
                    <a:lnTo>
                      <a:pt x="595" y="163"/>
                    </a:lnTo>
                    <a:lnTo>
                      <a:pt x="597" y="167"/>
                    </a:lnTo>
                    <a:lnTo>
                      <a:pt x="600" y="169"/>
                    </a:lnTo>
                    <a:lnTo>
                      <a:pt x="602" y="170"/>
                    </a:lnTo>
                    <a:lnTo>
                      <a:pt x="604" y="172"/>
                    </a:lnTo>
                    <a:lnTo>
                      <a:pt x="606" y="176"/>
                    </a:lnTo>
                    <a:lnTo>
                      <a:pt x="610" y="178"/>
                    </a:lnTo>
                    <a:lnTo>
                      <a:pt x="623" y="178"/>
                    </a:lnTo>
                    <a:lnTo>
                      <a:pt x="639" y="178"/>
                    </a:lnTo>
                    <a:lnTo>
                      <a:pt x="641" y="176"/>
                    </a:lnTo>
                    <a:lnTo>
                      <a:pt x="643" y="172"/>
                    </a:lnTo>
                    <a:lnTo>
                      <a:pt x="644" y="170"/>
                    </a:lnTo>
                    <a:lnTo>
                      <a:pt x="648" y="169"/>
                    </a:lnTo>
                    <a:lnTo>
                      <a:pt x="650" y="167"/>
                    </a:lnTo>
                    <a:lnTo>
                      <a:pt x="652" y="163"/>
                    </a:lnTo>
                    <a:lnTo>
                      <a:pt x="660" y="161"/>
                    </a:lnTo>
                    <a:lnTo>
                      <a:pt x="667" y="159"/>
                    </a:lnTo>
                    <a:lnTo>
                      <a:pt x="669" y="155"/>
                    </a:lnTo>
                    <a:lnTo>
                      <a:pt x="671" y="153"/>
                    </a:lnTo>
                    <a:lnTo>
                      <a:pt x="673" y="147"/>
                    </a:lnTo>
                    <a:lnTo>
                      <a:pt x="677" y="140"/>
                    </a:lnTo>
                    <a:lnTo>
                      <a:pt x="679" y="138"/>
                    </a:lnTo>
                    <a:lnTo>
                      <a:pt x="681" y="134"/>
                    </a:lnTo>
                    <a:lnTo>
                      <a:pt x="685" y="126"/>
                    </a:lnTo>
                    <a:lnTo>
                      <a:pt x="687" y="121"/>
                    </a:lnTo>
                    <a:lnTo>
                      <a:pt x="689" y="117"/>
                    </a:lnTo>
                    <a:lnTo>
                      <a:pt x="692" y="115"/>
                    </a:lnTo>
                    <a:lnTo>
                      <a:pt x="694" y="113"/>
                    </a:lnTo>
                    <a:lnTo>
                      <a:pt x="696" y="111"/>
                    </a:lnTo>
                    <a:lnTo>
                      <a:pt x="698" y="107"/>
                    </a:lnTo>
                    <a:lnTo>
                      <a:pt x="700" y="105"/>
                    </a:lnTo>
                    <a:lnTo>
                      <a:pt x="704" y="103"/>
                    </a:lnTo>
                    <a:lnTo>
                      <a:pt x="706" y="99"/>
                    </a:lnTo>
                    <a:lnTo>
                      <a:pt x="708" y="98"/>
                    </a:lnTo>
                    <a:lnTo>
                      <a:pt x="712" y="96"/>
                    </a:lnTo>
                    <a:lnTo>
                      <a:pt x="714" y="94"/>
                    </a:lnTo>
                    <a:lnTo>
                      <a:pt x="715" y="92"/>
                    </a:lnTo>
                    <a:lnTo>
                      <a:pt x="717" y="88"/>
                    </a:lnTo>
                    <a:lnTo>
                      <a:pt x="721" y="86"/>
                    </a:lnTo>
                    <a:lnTo>
                      <a:pt x="727" y="84"/>
                    </a:lnTo>
                    <a:lnTo>
                      <a:pt x="735" y="82"/>
                    </a:lnTo>
                    <a:lnTo>
                      <a:pt x="737" y="78"/>
                    </a:lnTo>
                    <a:lnTo>
                      <a:pt x="740" y="76"/>
                    </a:lnTo>
                    <a:lnTo>
                      <a:pt x="744" y="76"/>
                    </a:lnTo>
                    <a:lnTo>
                      <a:pt x="750" y="76"/>
                    </a:lnTo>
                    <a:lnTo>
                      <a:pt x="752" y="78"/>
                    </a:lnTo>
                    <a:lnTo>
                      <a:pt x="754" y="82"/>
                    </a:lnTo>
                    <a:lnTo>
                      <a:pt x="756" y="84"/>
                    </a:lnTo>
                    <a:lnTo>
                      <a:pt x="760" y="86"/>
                    </a:lnTo>
                    <a:lnTo>
                      <a:pt x="762" y="88"/>
                    </a:lnTo>
                    <a:lnTo>
                      <a:pt x="763" y="92"/>
                    </a:lnTo>
                    <a:lnTo>
                      <a:pt x="767" y="98"/>
                    </a:lnTo>
                    <a:lnTo>
                      <a:pt x="769" y="105"/>
                    </a:lnTo>
                    <a:lnTo>
                      <a:pt x="771" y="107"/>
                    </a:lnTo>
                    <a:lnTo>
                      <a:pt x="773" y="111"/>
                    </a:lnTo>
                    <a:lnTo>
                      <a:pt x="773" y="130"/>
                    </a:lnTo>
                    <a:lnTo>
                      <a:pt x="773" y="149"/>
                    </a:lnTo>
                    <a:lnTo>
                      <a:pt x="771" y="151"/>
                    </a:lnTo>
                    <a:lnTo>
                      <a:pt x="769" y="153"/>
                    </a:lnTo>
                    <a:lnTo>
                      <a:pt x="742" y="153"/>
                    </a:lnTo>
                    <a:lnTo>
                      <a:pt x="715" y="153"/>
                    </a:lnTo>
                    <a:lnTo>
                      <a:pt x="717" y="169"/>
                    </a:lnTo>
                    <a:lnTo>
                      <a:pt x="721" y="182"/>
                    </a:lnTo>
                    <a:lnTo>
                      <a:pt x="723" y="186"/>
                    </a:lnTo>
                    <a:lnTo>
                      <a:pt x="725" y="188"/>
                    </a:lnTo>
                    <a:lnTo>
                      <a:pt x="727" y="190"/>
                    </a:lnTo>
                    <a:lnTo>
                      <a:pt x="731" y="192"/>
                    </a:lnTo>
                    <a:lnTo>
                      <a:pt x="733" y="195"/>
                    </a:lnTo>
                    <a:lnTo>
                      <a:pt x="735" y="197"/>
                    </a:lnTo>
                    <a:lnTo>
                      <a:pt x="733" y="199"/>
                    </a:lnTo>
                    <a:lnTo>
                      <a:pt x="731" y="203"/>
                    </a:lnTo>
                    <a:lnTo>
                      <a:pt x="727" y="215"/>
                    </a:lnTo>
                    <a:lnTo>
                      <a:pt x="725" y="226"/>
                    </a:lnTo>
                    <a:lnTo>
                      <a:pt x="723" y="228"/>
                    </a:lnTo>
                    <a:lnTo>
                      <a:pt x="721" y="232"/>
                    </a:lnTo>
                    <a:lnTo>
                      <a:pt x="717" y="243"/>
                    </a:lnTo>
                    <a:lnTo>
                      <a:pt x="715" y="255"/>
                    </a:lnTo>
                    <a:lnTo>
                      <a:pt x="714" y="257"/>
                    </a:lnTo>
                    <a:lnTo>
                      <a:pt x="712" y="261"/>
                    </a:lnTo>
                    <a:lnTo>
                      <a:pt x="708" y="266"/>
                    </a:lnTo>
                    <a:lnTo>
                      <a:pt x="706" y="274"/>
                    </a:lnTo>
                    <a:lnTo>
                      <a:pt x="704" y="278"/>
                    </a:lnTo>
                    <a:lnTo>
                      <a:pt x="700" y="280"/>
                    </a:lnTo>
                    <a:lnTo>
                      <a:pt x="698" y="282"/>
                    </a:lnTo>
                    <a:lnTo>
                      <a:pt x="696" y="284"/>
                    </a:lnTo>
                    <a:lnTo>
                      <a:pt x="694" y="288"/>
                    </a:lnTo>
                    <a:lnTo>
                      <a:pt x="692" y="289"/>
                    </a:lnTo>
                    <a:lnTo>
                      <a:pt x="692" y="293"/>
                    </a:lnTo>
                    <a:lnTo>
                      <a:pt x="692" y="299"/>
                    </a:lnTo>
                    <a:lnTo>
                      <a:pt x="694" y="301"/>
                    </a:lnTo>
                    <a:lnTo>
                      <a:pt x="696" y="303"/>
                    </a:lnTo>
                    <a:lnTo>
                      <a:pt x="698" y="324"/>
                    </a:lnTo>
                    <a:lnTo>
                      <a:pt x="698" y="345"/>
                    </a:lnTo>
                    <a:lnTo>
                      <a:pt x="700" y="366"/>
                    </a:lnTo>
                    <a:lnTo>
                      <a:pt x="700" y="385"/>
                    </a:lnTo>
                    <a:lnTo>
                      <a:pt x="704" y="387"/>
                    </a:lnTo>
                    <a:lnTo>
                      <a:pt x="706" y="391"/>
                    </a:lnTo>
                    <a:lnTo>
                      <a:pt x="714" y="393"/>
                    </a:lnTo>
                    <a:lnTo>
                      <a:pt x="721" y="395"/>
                    </a:lnTo>
                    <a:lnTo>
                      <a:pt x="723" y="399"/>
                    </a:lnTo>
                    <a:lnTo>
                      <a:pt x="725" y="401"/>
                    </a:lnTo>
                    <a:lnTo>
                      <a:pt x="737" y="403"/>
                    </a:lnTo>
                    <a:lnTo>
                      <a:pt x="750" y="405"/>
                    </a:lnTo>
                    <a:lnTo>
                      <a:pt x="752" y="408"/>
                    </a:lnTo>
                    <a:lnTo>
                      <a:pt x="754" y="410"/>
                    </a:lnTo>
                    <a:lnTo>
                      <a:pt x="756" y="412"/>
                    </a:lnTo>
                    <a:lnTo>
                      <a:pt x="760" y="414"/>
                    </a:lnTo>
                    <a:lnTo>
                      <a:pt x="762" y="418"/>
                    </a:lnTo>
                    <a:lnTo>
                      <a:pt x="763" y="420"/>
                    </a:lnTo>
                    <a:lnTo>
                      <a:pt x="767" y="422"/>
                    </a:lnTo>
                    <a:lnTo>
                      <a:pt x="769" y="424"/>
                    </a:lnTo>
                    <a:lnTo>
                      <a:pt x="771" y="428"/>
                    </a:lnTo>
                    <a:lnTo>
                      <a:pt x="773" y="430"/>
                    </a:lnTo>
                    <a:lnTo>
                      <a:pt x="777" y="431"/>
                    </a:lnTo>
                    <a:lnTo>
                      <a:pt x="779" y="435"/>
                    </a:lnTo>
                    <a:lnTo>
                      <a:pt x="781" y="437"/>
                    </a:lnTo>
                    <a:lnTo>
                      <a:pt x="783" y="439"/>
                    </a:lnTo>
                    <a:lnTo>
                      <a:pt x="786" y="447"/>
                    </a:lnTo>
                    <a:lnTo>
                      <a:pt x="788" y="453"/>
                    </a:lnTo>
                    <a:lnTo>
                      <a:pt x="790" y="456"/>
                    </a:lnTo>
                    <a:lnTo>
                      <a:pt x="792" y="458"/>
                    </a:lnTo>
                    <a:lnTo>
                      <a:pt x="792" y="479"/>
                    </a:lnTo>
                    <a:lnTo>
                      <a:pt x="792" y="502"/>
                    </a:lnTo>
                    <a:lnTo>
                      <a:pt x="788" y="502"/>
                    </a:lnTo>
                    <a:lnTo>
                      <a:pt x="783" y="502"/>
                    </a:lnTo>
                    <a:lnTo>
                      <a:pt x="775" y="497"/>
                    </a:lnTo>
                    <a:lnTo>
                      <a:pt x="756" y="493"/>
                    </a:lnTo>
                    <a:lnTo>
                      <a:pt x="737" y="491"/>
                    </a:lnTo>
                    <a:lnTo>
                      <a:pt x="725" y="493"/>
                    </a:lnTo>
                    <a:lnTo>
                      <a:pt x="719" y="493"/>
                    </a:lnTo>
                    <a:lnTo>
                      <a:pt x="715" y="493"/>
                    </a:lnTo>
                    <a:lnTo>
                      <a:pt x="683" y="502"/>
                    </a:lnTo>
                    <a:lnTo>
                      <a:pt x="652" y="508"/>
                    </a:lnTo>
                    <a:lnTo>
                      <a:pt x="637" y="510"/>
                    </a:lnTo>
                    <a:lnTo>
                      <a:pt x="621" y="510"/>
                    </a:lnTo>
                    <a:lnTo>
                      <a:pt x="606" y="508"/>
                    </a:lnTo>
                    <a:lnTo>
                      <a:pt x="589" y="502"/>
                    </a:lnTo>
                    <a:lnTo>
                      <a:pt x="589" y="493"/>
                    </a:lnTo>
                    <a:lnTo>
                      <a:pt x="589" y="483"/>
                    </a:lnTo>
                    <a:lnTo>
                      <a:pt x="581" y="483"/>
                    </a:lnTo>
                    <a:lnTo>
                      <a:pt x="572" y="483"/>
                    </a:lnTo>
                    <a:lnTo>
                      <a:pt x="572" y="474"/>
                    </a:lnTo>
                    <a:lnTo>
                      <a:pt x="572" y="464"/>
                    </a:lnTo>
                    <a:lnTo>
                      <a:pt x="560" y="464"/>
                    </a:lnTo>
                    <a:lnTo>
                      <a:pt x="550" y="464"/>
                    </a:lnTo>
                    <a:lnTo>
                      <a:pt x="550" y="454"/>
                    </a:lnTo>
                    <a:lnTo>
                      <a:pt x="550" y="445"/>
                    </a:lnTo>
                    <a:lnTo>
                      <a:pt x="541" y="445"/>
                    </a:lnTo>
                    <a:lnTo>
                      <a:pt x="531" y="445"/>
                    </a:lnTo>
                    <a:lnTo>
                      <a:pt x="531" y="433"/>
                    </a:lnTo>
                    <a:lnTo>
                      <a:pt x="531" y="424"/>
                    </a:lnTo>
                    <a:lnTo>
                      <a:pt x="476" y="382"/>
                    </a:lnTo>
                    <a:lnTo>
                      <a:pt x="426" y="345"/>
                    </a:lnTo>
                    <a:lnTo>
                      <a:pt x="414" y="337"/>
                    </a:lnTo>
                    <a:lnTo>
                      <a:pt x="401" y="332"/>
                    </a:lnTo>
                    <a:lnTo>
                      <a:pt x="387" y="328"/>
                    </a:lnTo>
                    <a:lnTo>
                      <a:pt x="372" y="326"/>
                    </a:lnTo>
                    <a:lnTo>
                      <a:pt x="357" y="326"/>
                    </a:lnTo>
                    <a:lnTo>
                      <a:pt x="339" y="328"/>
                    </a:lnTo>
                    <a:lnTo>
                      <a:pt x="320" y="332"/>
                    </a:lnTo>
                    <a:lnTo>
                      <a:pt x="299" y="337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2" name="Freeform 96"/>
              <p:cNvSpPr>
                <a:spLocks/>
              </p:cNvSpPr>
              <p:nvPr/>
            </p:nvSpPr>
            <p:spPr bwMode="auto">
              <a:xfrm>
                <a:off x="7076398" y="3316572"/>
                <a:ext cx="1040920" cy="1705730"/>
              </a:xfrm>
              <a:custGeom>
                <a:avLst/>
                <a:gdLst>
                  <a:gd name="T0" fmla="*/ 2147483647 w 792"/>
                  <a:gd name="T1" fmla="*/ 2147483647 h 1355"/>
                  <a:gd name="T2" fmla="*/ 2147483647 w 792"/>
                  <a:gd name="T3" fmla="*/ 2147483647 h 1355"/>
                  <a:gd name="T4" fmla="*/ 2147483647 w 792"/>
                  <a:gd name="T5" fmla="*/ 2147483647 h 1355"/>
                  <a:gd name="T6" fmla="*/ 2147483647 w 792"/>
                  <a:gd name="T7" fmla="*/ 2147483647 h 1355"/>
                  <a:gd name="T8" fmla="*/ 2147483647 w 792"/>
                  <a:gd name="T9" fmla="*/ 2147483647 h 1355"/>
                  <a:gd name="T10" fmla="*/ 2147483647 w 792"/>
                  <a:gd name="T11" fmla="*/ 2147483647 h 1355"/>
                  <a:gd name="T12" fmla="*/ 2147483647 w 792"/>
                  <a:gd name="T13" fmla="*/ 2147483647 h 1355"/>
                  <a:gd name="T14" fmla="*/ 2147483647 w 792"/>
                  <a:gd name="T15" fmla="*/ 2147483647 h 1355"/>
                  <a:gd name="T16" fmla="*/ 2147483647 w 792"/>
                  <a:gd name="T17" fmla="*/ 2147483647 h 1355"/>
                  <a:gd name="T18" fmla="*/ 2147483647 w 792"/>
                  <a:gd name="T19" fmla="*/ 2147483647 h 1355"/>
                  <a:gd name="T20" fmla="*/ 2147483647 w 792"/>
                  <a:gd name="T21" fmla="*/ 2147483647 h 1355"/>
                  <a:gd name="T22" fmla="*/ 2147483647 w 792"/>
                  <a:gd name="T23" fmla="*/ 2147483647 h 1355"/>
                  <a:gd name="T24" fmla="*/ 2147483647 w 792"/>
                  <a:gd name="T25" fmla="*/ 2147483647 h 1355"/>
                  <a:gd name="T26" fmla="*/ 2147483647 w 792"/>
                  <a:gd name="T27" fmla="*/ 2147483647 h 1355"/>
                  <a:gd name="T28" fmla="*/ 2147483647 w 792"/>
                  <a:gd name="T29" fmla="*/ 2147483647 h 1355"/>
                  <a:gd name="T30" fmla="*/ 2147483647 w 792"/>
                  <a:gd name="T31" fmla="*/ 2147483647 h 1355"/>
                  <a:gd name="T32" fmla="*/ 2147483647 w 792"/>
                  <a:gd name="T33" fmla="*/ 2147483647 h 1355"/>
                  <a:gd name="T34" fmla="*/ 2147483647 w 792"/>
                  <a:gd name="T35" fmla="*/ 2147483647 h 1355"/>
                  <a:gd name="T36" fmla="*/ 2147483647 w 792"/>
                  <a:gd name="T37" fmla="*/ 2147483647 h 1355"/>
                  <a:gd name="T38" fmla="*/ 2147483647 w 792"/>
                  <a:gd name="T39" fmla="*/ 2147483647 h 1355"/>
                  <a:gd name="T40" fmla="*/ 0 w 792"/>
                  <a:gd name="T41" fmla="*/ 2147483647 h 1355"/>
                  <a:gd name="T42" fmla="*/ 0 w 792"/>
                  <a:gd name="T43" fmla="*/ 2147483647 h 1355"/>
                  <a:gd name="T44" fmla="*/ 2147483647 w 792"/>
                  <a:gd name="T45" fmla="*/ 2147483647 h 1355"/>
                  <a:gd name="T46" fmla="*/ 2147483647 w 792"/>
                  <a:gd name="T47" fmla="*/ 2147483647 h 1355"/>
                  <a:gd name="T48" fmla="*/ 2147483647 w 792"/>
                  <a:gd name="T49" fmla="*/ 2147483647 h 1355"/>
                  <a:gd name="T50" fmla="*/ 2147483647 w 792"/>
                  <a:gd name="T51" fmla="*/ 2147483647 h 1355"/>
                  <a:gd name="T52" fmla="*/ 2147483647 w 792"/>
                  <a:gd name="T53" fmla="*/ 2147483647 h 1355"/>
                  <a:gd name="T54" fmla="*/ 2147483647 w 792"/>
                  <a:gd name="T55" fmla="*/ 2147483647 h 1355"/>
                  <a:gd name="T56" fmla="*/ 2147483647 w 792"/>
                  <a:gd name="T57" fmla="*/ 2147483647 h 1355"/>
                  <a:gd name="T58" fmla="*/ 2147483647 w 792"/>
                  <a:gd name="T59" fmla="*/ 2147483647 h 1355"/>
                  <a:gd name="T60" fmla="*/ 2147483647 w 792"/>
                  <a:gd name="T61" fmla="*/ 2147483647 h 1355"/>
                  <a:gd name="T62" fmla="*/ 2147483647 w 792"/>
                  <a:gd name="T63" fmla="*/ 2147483647 h 1355"/>
                  <a:gd name="T64" fmla="*/ 2147483647 w 792"/>
                  <a:gd name="T65" fmla="*/ 2147483647 h 1355"/>
                  <a:gd name="T66" fmla="*/ 2147483647 w 792"/>
                  <a:gd name="T67" fmla="*/ 2147483647 h 1355"/>
                  <a:gd name="T68" fmla="*/ 2147483647 w 792"/>
                  <a:gd name="T69" fmla="*/ 2147483647 h 1355"/>
                  <a:gd name="T70" fmla="*/ 2147483647 w 792"/>
                  <a:gd name="T71" fmla="*/ 2147483647 h 1355"/>
                  <a:gd name="T72" fmla="*/ 2147483647 w 792"/>
                  <a:gd name="T73" fmla="*/ 2147483647 h 1355"/>
                  <a:gd name="T74" fmla="*/ 2147483647 w 792"/>
                  <a:gd name="T75" fmla="*/ 2147483647 h 1355"/>
                  <a:gd name="T76" fmla="*/ 2147483647 w 792"/>
                  <a:gd name="T77" fmla="*/ 2147483647 h 1355"/>
                  <a:gd name="T78" fmla="*/ 2147483647 w 792"/>
                  <a:gd name="T79" fmla="*/ 2147483647 h 1355"/>
                  <a:gd name="T80" fmla="*/ 2147483647 w 792"/>
                  <a:gd name="T81" fmla="*/ 2147483647 h 1355"/>
                  <a:gd name="T82" fmla="*/ 2147483647 w 792"/>
                  <a:gd name="T83" fmla="*/ 2147483647 h 1355"/>
                  <a:gd name="T84" fmla="*/ 2147483647 w 792"/>
                  <a:gd name="T85" fmla="*/ 2147483647 h 1355"/>
                  <a:gd name="T86" fmla="*/ 2147483647 w 792"/>
                  <a:gd name="T87" fmla="*/ 2147483647 h 1355"/>
                  <a:gd name="T88" fmla="*/ 2147483647 w 792"/>
                  <a:gd name="T89" fmla="*/ 2147483647 h 1355"/>
                  <a:gd name="T90" fmla="*/ 2147483647 w 792"/>
                  <a:gd name="T91" fmla="*/ 2147483647 h 1355"/>
                  <a:gd name="T92" fmla="*/ 2147483647 w 792"/>
                  <a:gd name="T93" fmla="*/ 2147483647 h 1355"/>
                  <a:gd name="T94" fmla="*/ 2147483647 w 792"/>
                  <a:gd name="T95" fmla="*/ 2147483647 h 1355"/>
                  <a:gd name="T96" fmla="*/ 2147483647 w 792"/>
                  <a:gd name="T97" fmla="*/ 2147483647 h 1355"/>
                  <a:gd name="T98" fmla="*/ 2147483647 w 792"/>
                  <a:gd name="T99" fmla="*/ 2147483647 h 1355"/>
                  <a:gd name="T100" fmla="*/ 2147483647 w 792"/>
                  <a:gd name="T101" fmla="*/ 2147483647 h 1355"/>
                  <a:gd name="T102" fmla="*/ 2147483647 w 792"/>
                  <a:gd name="T103" fmla="*/ 2147483647 h 1355"/>
                  <a:gd name="T104" fmla="*/ 2147483647 w 792"/>
                  <a:gd name="T105" fmla="*/ 2147483647 h 1355"/>
                  <a:gd name="T106" fmla="*/ 2147483647 w 792"/>
                  <a:gd name="T107" fmla="*/ 2147483647 h 1355"/>
                  <a:gd name="T108" fmla="*/ 2147483647 w 792"/>
                  <a:gd name="T109" fmla="*/ 2147483647 h 1355"/>
                  <a:gd name="T110" fmla="*/ 2147483647 w 792"/>
                  <a:gd name="T111" fmla="*/ 2147483647 h 1355"/>
                  <a:gd name="T112" fmla="*/ 2147483647 w 792"/>
                  <a:gd name="T113" fmla="*/ 2147483647 h 1355"/>
                  <a:gd name="T114" fmla="*/ 2147483647 w 792"/>
                  <a:gd name="T115" fmla="*/ 2147483647 h 1355"/>
                  <a:gd name="T116" fmla="*/ 2147483647 w 792"/>
                  <a:gd name="T117" fmla="*/ 2147483647 h 13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2"/>
                  <a:gd name="T178" fmla="*/ 0 h 1355"/>
                  <a:gd name="T179" fmla="*/ 792 w 792"/>
                  <a:gd name="T180" fmla="*/ 1355 h 135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2" h="1355">
                    <a:moveTo>
                      <a:pt x="608" y="1259"/>
                    </a:moveTo>
                    <a:lnTo>
                      <a:pt x="612" y="1255"/>
                    </a:lnTo>
                    <a:lnTo>
                      <a:pt x="615" y="1251"/>
                    </a:lnTo>
                    <a:lnTo>
                      <a:pt x="606" y="1240"/>
                    </a:lnTo>
                    <a:lnTo>
                      <a:pt x="598" y="1228"/>
                    </a:lnTo>
                    <a:lnTo>
                      <a:pt x="598" y="1224"/>
                    </a:lnTo>
                    <a:lnTo>
                      <a:pt x="598" y="1219"/>
                    </a:lnTo>
                    <a:lnTo>
                      <a:pt x="594" y="1215"/>
                    </a:lnTo>
                    <a:lnTo>
                      <a:pt x="589" y="1209"/>
                    </a:lnTo>
                    <a:lnTo>
                      <a:pt x="575" y="1209"/>
                    </a:lnTo>
                    <a:lnTo>
                      <a:pt x="560" y="1209"/>
                    </a:lnTo>
                    <a:lnTo>
                      <a:pt x="554" y="1215"/>
                    </a:lnTo>
                    <a:lnTo>
                      <a:pt x="550" y="1219"/>
                    </a:lnTo>
                    <a:lnTo>
                      <a:pt x="539" y="1222"/>
                    </a:lnTo>
                    <a:lnTo>
                      <a:pt x="533" y="1224"/>
                    </a:lnTo>
                    <a:lnTo>
                      <a:pt x="527" y="1230"/>
                    </a:lnTo>
                    <a:lnTo>
                      <a:pt x="521" y="1238"/>
                    </a:lnTo>
                    <a:lnTo>
                      <a:pt x="510" y="1238"/>
                    </a:lnTo>
                    <a:lnTo>
                      <a:pt x="496" y="1238"/>
                    </a:lnTo>
                    <a:lnTo>
                      <a:pt x="495" y="1236"/>
                    </a:lnTo>
                    <a:lnTo>
                      <a:pt x="493" y="1234"/>
                    </a:lnTo>
                    <a:lnTo>
                      <a:pt x="487" y="1232"/>
                    </a:lnTo>
                    <a:lnTo>
                      <a:pt x="473" y="1230"/>
                    </a:lnTo>
                    <a:lnTo>
                      <a:pt x="460" y="1232"/>
                    </a:lnTo>
                    <a:lnTo>
                      <a:pt x="454" y="1234"/>
                    </a:lnTo>
                    <a:lnTo>
                      <a:pt x="452" y="1236"/>
                    </a:lnTo>
                    <a:lnTo>
                      <a:pt x="449" y="1238"/>
                    </a:lnTo>
                    <a:lnTo>
                      <a:pt x="437" y="1242"/>
                    </a:lnTo>
                    <a:lnTo>
                      <a:pt x="425" y="1244"/>
                    </a:lnTo>
                    <a:lnTo>
                      <a:pt x="422" y="1245"/>
                    </a:lnTo>
                    <a:lnTo>
                      <a:pt x="420" y="1249"/>
                    </a:lnTo>
                    <a:lnTo>
                      <a:pt x="418" y="1249"/>
                    </a:lnTo>
                    <a:lnTo>
                      <a:pt x="416" y="1251"/>
                    </a:lnTo>
                    <a:lnTo>
                      <a:pt x="414" y="1257"/>
                    </a:lnTo>
                    <a:lnTo>
                      <a:pt x="414" y="1267"/>
                    </a:lnTo>
                    <a:lnTo>
                      <a:pt x="402" y="1267"/>
                    </a:lnTo>
                    <a:lnTo>
                      <a:pt x="391" y="1267"/>
                    </a:lnTo>
                    <a:lnTo>
                      <a:pt x="389" y="1265"/>
                    </a:lnTo>
                    <a:lnTo>
                      <a:pt x="385" y="1263"/>
                    </a:lnTo>
                    <a:lnTo>
                      <a:pt x="383" y="1255"/>
                    </a:lnTo>
                    <a:lnTo>
                      <a:pt x="381" y="1249"/>
                    </a:lnTo>
                    <a:lnTo>
                      <a:pt x="379" y="1245"/>
                    </a:lnTo>
                    <a:lnTo>
                      <a:pt x="376" y="1244"/>
                    </a:lnTo>
                    <a:lnTo>
                      <a:pt x="374" y="1242"/>
                    </a:lnTo>
                    <a:lnTo>
                      <a:pt x="372" y="1238"/>
                    </a:lnTo>
                    <a:lnTo>
                      <a:pt x="370" y="1236"/>
                    </a:lnTo>
                    <a:lnTo>
                      <a:pt x="366" y="1234"/>
                    </a:lnTo>
                    <a:lnTo>
                      <a:pt x="364" y="1232"/>
                    </a:lnTo>
                    <a:lnTo>
                      <a:pt x="362" y="1228"/>
                    </a:lnTo>
                    <a:lnTo>
                      <a:pt x="360" y="1226"/>
                    </a:lnTo>
                    <a:lnTo>
                      <a:pt x="356" y="1224"/>
                    </a:lnTo>
                    <a:lnTo>
                      <a:pt x="355" y="1222"/>
                    </a:lnTo>
                    <a:lnTo>
                      <a:pt x="353" y="1219"/>
                    </a:lnTo>
                    <a:lnTo>
                      <a:pt x="349" y="1217"/>
                    </a:lnTo>
                    <a:lnTo>
                      <a:pt x="347" y="1215"/>
                    </a:lnTo>
                    <a:lnTo>
                      <a:pt x="335" y="1213"/>
                    </a:lnTo>
                    <a:lnTo>
                      <a:pt x="324" y="1209"/>
                    </a:lnTo>
                    <a:lnTo>
                      <a:pt x="320" y="1207"/>
                    </a:lnTo>
                    <a:lnTo>
                      <a:pt x="318" y="1205"/>
                    </a:lnTo>
                    <a:lnTo>
                      <a:pt x="310" y="1201"/>
                    </a:lnTo>
                    <a:lnTo>
                      <a:pt x="305" y="1199"/>
                    </a:lnTo>
                    <a:lnTo>
                      <a:pt x="301" y="1197"/>
                    </a:lnTo>
                    <a:lnTo>
                      <a:pt x="299" y="1196"/>
                    </a:lnTo>
                    <a:lnTo>
                      <a:pt x="297" y="1174"/>
                    </a:lnTo>
                    <a:lnTo>
                      <a:pt x="297" y="1153"/>
                    </a:lnTo>
                    <a:lnTo>
                      <a:pt x="295" y="1134"/>
                    </a:lnTo>
                    <a:lnTo>
                      <a:pt x="293" y="1113"/>
                    </a:lnTo>
                    <a:lnTo>
                      <a:pt x="291" y="1111"/>
                    </a:lnTo>
                    <a:lnTo>
                      <a:pt x="289" y="1107"/>
                    </a:lnTo>
                    <a:lnTo>
                      <a:pt x="291" y="1105"/>
                    </a:lnTo>
                    <a:lnTo>
                      <a:pt x="293" y="1103"/>
                    </a:lnTo>
                    <a:lnTo>
                      <a:pt x="297" y="1102"/>
                    </a:lnTo>
                    <a:lnTo>
                      <a:pt x="299" y="1098"/>
                    </a:lnTo>
                    <a:lnTo>
                      <a:pt x="301" y="1096"/>
                    </a:lnTo>
                    <a:lnTo>
                      <a:pt x="305" y="1094"/>
                    </a:lnTo>
                    <a:lnTo>
                      <a:pt x="307" y="1086"/>
                    </a:lnTo>
                    <a:lnTo>
                      <a:pt x="308" y="1079"/>
                    </a:lnTo>
                    <a:lnTo>
                      <a:pt x="310" y="1077"/>
                    </a:lnTo>
                    <a:lnTo>
                      <a:pt x="314" y="1075"/>
                    </a:lnTo>
                    <a:lnTo>
                      <a:pt x="316" y="1061"/>
                    </a:lnTo>
                    <a:lnTo>
                      <a:pt x="318" y="1050"/>
                    </a:lnTo>
                    <a:lnTo>
                      <a:pt x="320" y="1048"/>
                    </a:lnTo>
                    <a:lnTo>
                      <a:pt x="324" y="1046"/>
                    </a:lnTo>
                    <a:lnTo>
                      <a:pt x="326" y="1032"/>
                    </a:lnTo>
                    <a:lnTo>
                      <a:pt x="328" y="1021"/>
                    </a:lnTo>
                    <a:lnTo>
                      <a:pt x="330" y="1019"/>
                    </a:lnTo>
                    <a:lnTo>
                      <a:pt x="333" y="1017"/>
                    </a:lnTo>
                    <a:lnTo>
                      <a:pt x="333" y="1011"/>
                    </a:lnTo>
                    <a:lnTo>
                      <a:pt x="333" y="1006"/>
                    </a:lnTo>
                    <a:lnTo>
                      <a:pt x="330" y="1004"/>
                    </a:lnTo>
                    <a:lnTo>
                      <a:pt x="328" y="1002"/>
                    </a:lnTo>
                    <a:lnTo>
                      <a:pt x="326" y="1000"/>
                    </a:lnTo>
                    <a:lnTo>
                      <a:pt x="324" y="996"/>
                    </a:lnTo>
                    <a:lnTo>
                      <a:pt x="320" y="994"/>
                    </a:lnTo>
                    <a:lnTo>
                      <a:pt x="318" y="992"/>
                    </a:lnTo>
                    <a:lnTo>
                      <a:pt x="318" y="984"/>
                    </a:lnTo>
                    <a:lnTo>
                      <a:pt x="318" y="977"/>
                    </a:lnTo>
                    <a:lnTo>
                      <a:pt x="347" y="977"/>
                    </a:lnTo>
                    <a:lnTo>
                      <a:pt x="360" y="977"/>
                    </a:lnTo>
                    <a:lnTo>
                      <a:pt x="364" y="977"/>
                    </a:lnTo>
                    <a:lnTo>
                      <a:pt x="366" y="975"/>
                    </a:lnTo>
                    <a:lnTo>
                      <a:pt x="366" y="973"/>
                    </a:lnTo>
                    <a:lnTo>
                      <a:pt x="370" y="969"/>
                    </a:lnTo>
                    <a:lnTo>
                      <a:pt x="372" y="967"/>
                    </a:lnTo>
                    <a:lnTo>
                      <a:pt x="372" y="944"/>
                    </a:lnTo>
                    <a:lnTo>
                      <a:pt x="372" y="919"/>
                    </a:lnTo>
                    <a:lnTo>
                      <a:pt x="370" y="917"/>
                    </a:lnTo>
                    <a:lnTo>
                      <a:pt x="366" y="913"/>
                    </a:lnTo>
                    <a:lnTo>
                      <a:pt x="364" y="908"/>
                    </a:lnTo>
                    <a:lnTo>
                      <a:pt x="362" y="900"/>
                    </a:lnTo>
                    <a:lnTo>
                      <a:pt x="360" y="898"/>
                    </a:lnTo>
                    <a:lnTo>
                      <a:pt x="356" y="896"/>
                    </a:lnTo>
                    <a:lnTo>
                      <a:pt x="355" y="892"/>
                    </a:lnTo>
                    <a:lnTo>
                      <a:pt x="353" y="890"/>
                    </a:lnTo>
                    <a:lnTo>
                      <a:pt x="349" y="889"/>
                    </a:lnTo>
                    <a:lnTo>
                      <a:pt x="347" y="885"/>
                    </a:lnTo>
                    <a:lnTo>
                      <a:pt x="337" y="885"/>
                    </a:lnTo>
                    <a:lnTo>
                      <a:pt x="328" y="885"/>
                    </a:lnTo>
                    <a:lnTo>
                      <a:pt x="326" y="889"/>
                    </a:lnTo>
                    <a:lnTo>
                      <a:pt x="324" y="890"/>
                    </a:lnTo>
                    <a:lnTo>
                      <a:pt x="316" y="892"/>
                    </a:lnTo>
                    <a:lnTo>
                      <a:pt x="308" y="896"/>
                    </a:lnTo>
                    <a:lnTo>
                      <a:pt x="307" y="898"/>
                    </a:lnTo>
                    <a:lnTo>
                      <a:pt x="305" y="900"/>
                    </a:lnTo>
                    <a:lnTo>
                      <a:pt x="301" y="902"/>
                    </a:lnTo>
                    <a:lnTo>
                      <a:pt x="299" y="906"/>
                    </a:lnTo>
                    <a:lnTo>
                      <a:pt x="297" y="908"/>
                    </a:lnTo>
                    <a:lnTo>
                      <a:pt x="293" y="910"/>
                    </a:lnTo>
                    <a:lnTo>
                      <a:pt x="291" y="912"/>
                    </a:lnTo>
                    <a:lnTo>
                      <a:pt x="289" y="913"/>
                    </a:lnTo>
                    <a:lnTo>
                      <a:pt x="287" y="917"/>
                    </a:lnTo>
                    <a:lnTo>
                      <a:pt x="285" y="919"/>
                    </a:lnTo>
                    <a:lnTo>
                      <a:pt x="282" y="921"/>
                    </a:lnTo>
                    <a:lnTo>
                      <a:pt x="280" y="925"/>
                    </a:lnTo>
                    <a:lnTo>
                      <a:pt x="278" y="927"/>
                    </a:lnTo>
                    <a:lnTo>
                      <a:pt x="274" y="929"/>
                    </a:lnTo>
                    <a:lnTo>
                      <a:pt x="272" y="937"/>
                    </a:lnTo>
                    <a:lnTo>
                      <a:pt x="270" y="944"/>
                    </a:lnTo>
                    <a:lnTo>
                      <a:pt x="266" y="946"/>
                    </a:lnTo>
                    <a:lnTo>
                      <a:pt x="264" y="948"/>
                    </a:lnTo>
                    <a:lnTo>
                      <a:pt x="262" y="956"/>
                    </a:lnTo>
                    <a:lnTo>
                      <a:pt x="260" y="963"/>
                    </a:lnTo>
                    <a:lnTo>
                      <a:pt x="259" y="965"/>
                    </a:lnTo>
                    <a:lnTo>
                      <a:pt x="255" y="967"/>
                    </a:lnTo>
                    <a:lnTo>
                      <a:pt x="247" y="969"/>
                    </a:lnTo>
                    <a:lnTo>
                      <a:pt x="241" y="973"/>
                    </a:lnTo>
                    <a:lnTo>
                      <a:pt x="237" y="975"/>
                    </a:lnTo>
                    <a:lnTo>
                      <a:pt x="236" y="977"/>
                    </a:lnTo>
                    <a:lnTo>
                      <a:pt x="234" y="981"/>
                    </a:lnTo>
                    <a:lnTo>
                      <a:pt x="232" y="983"/>
                    </a:lnTo>
                    <a:lnTo>
                      <a:pt x="228" y="984"/>
                    </a:lnTo>
                    <a:lnTo>
                      <a:pt x="226" y="986"/>
                    </a:lnTo>
                    <a:lnTo>
                      <a:pt x="216" y="986"/>
                    </a:lnTo>
                    <a:lnTo>
                      <a:pt x="207" y="986"/>
                    </a:lnTo>
                    <a:lnTo>
                      <a:pt x="205" y="984"/>
                    </a:lnTo>
                    <a:lnTo>
                      <a:pt x="203" y="983"/>
                    </a:lnTo>
                    <a:lnTo>
                      <a:pt x="199" y="981"/>
                    </a:lnTo>
                    <a:lnTo>
                      <a:pt x="197" y="977"/>
                    </a:lnTo>
                    <a:lnTo>
                      <a:pt x="195" y="975"/>
                    </a:lnTo>
                    <a:lnTo>
                      <a:pt x="193" y="973"/>
                    </a:lnTo>
                    <a:lnTo>
                      <a:pt x="166" y="969"/>
                    </a:lnTo>
                    <a:lnTo>
                      <a:pt x="140" y="967"/>
                    </a:lnTo>
                    <a:lnTo>
                      <a:pt x="138" y="965"/>
                    </a:lnTo>
                    <a:lnTo>
                      <a:pt x="134" y="963"/>
                    </a:lnTo>
                    <a:lnTo>
                      <a:pt x="138" y="960"/>
                    </a:lnTo>
                    <a:lnTo>
                      <a:pt x="140" y="958"/>
                    </a:lnTo>
                    <a:lnTo>
                      <a:pt x="142" y="931"/>
                    </a:lnTo>
                    <a:lnTo>
                      <a:pt x="143" y="906"/>
                    </a:lnTo>
                    <a:lnTo>
                      <a:pt x="147" y="902"/>
                    </a:lnTo>
                    <a:lnTo>
                      <a:pt x="149" y="900"/>
                    </a:lnTo>
                    <a:lnTo>
                      <a:pt x="151" y="889"/>
                    </a:lnTo>
                    <a:lnTo>
                      <a:pt x="153" y="875"/>
                    </a:lnTo>
                    <a:lnTo>
                      <a:pt x="157" y="873"/>
                    </a:lnTo>
                    <a:lnTo>
                      <a:pt x="159" y="871"/>
                    </a:lnTo>
                    <a:lnTo>
                      <a:pt x="161" y="860"/>
                    </a:lnTo>
                    <a:lnTo>
                      <a:pt x="165" y="846"/>
                    </a:lnTo>
                    <a:lnTo>
                      <a:pt x="166" y="844"/>
                    </a:lnTo>
                    <a:lnTo>
                      <a:pt x="168" y="843"/>
                    </a:lnTo>
                    <a:lnTo>
                      <a:pt x="170" y="837"/>
                    </a:lnTo>
                    <a:lnTo>
                      <a:pt x="172" y="827"/>
                    </a:lnTo>
                    <a:lnTo>
                      <a:pt x="170" y="818"/>
                    </a:lnTo>
                    <a:lnTo>
                      <a:pt x="168" y="814"/>
                    </a:lnTo>
                    <a:lnTo>
                      <a:pt x="166" y="810"/>
                    </a:lnTo>
                    <a:lnTo>
                      <a:pt x="165" y="808"/>
                    </a:lnTo>
                    <a:lnTo>
                      <a:pt x="157" y="806"/>
                    </a:lnTo>
                    <a:lnTo>
                      <a:pt x="140" y="804"/>
                    </a:lnTo>
                    <a:lnTo>
                      <a:pt x="122" y="806"/>
                    </a:lnTo>
                    <a:lnTo>
                      <a:pt x="115" y="808"/>
                    </a:lnTo>
                    <a:lnTo>
                      <a:pt x="113" y="810"/>
                    </a:lnTo>
                    <a:lnTo>
                      <a:pt x="111" y="814"/>
                    </a:lnTo>
                    <a:lnTo>
                      <a:pt x="105" y="814"/>
                    </a:lnTo>
                    <a:lnTo>
                      <a:pt x="101" y="814"/>
                    </a:lnTo>
                    <a:lnTo>
                      <a:pt x="97" y="810"/>
                    </a:lnTo>
                    <a:lnTo>
                      <a:pt x="95" y="808"/>
                    </a:lnTo>
                    <a:lnTo>
                      <a:pt x="94" y="806"/>
                    </a:lnTo>
                    <a:lnTo>
                      <a:pt x="92" y="804"/>
                    </a:lnTo>
                    <a:lnTo>
                      <a:pt x="88" y="800"/>
                    </a:lnTo>
                    <a:lnTo>
                      <a:pt x="86" y="798"/>
                    </a:lnTo>
                    <a:lnTo>
                      <a:pt x="84" y="796"/>
                    </a:lnTo>
                    <a:lnTo>
                      <a:pt x="82" y="795"/>
                    </a:lnTo>
                    <a:lnTo>
                      <a:pt x="78" y="791"/>
                    </a:lnTo>
                    <a:lnTo>
                      <a:pt x="76" y="789"/>
                    </a:lnTo>
                    <a:lnTo>
                      <a:pt x="74" y="768"/>
                    </a:lnTo>
                    <a:lnTo>
                      <a:pt x="72" y="747"/>
                    </a:lnTo>
                    <a:lnTo>
                      <a:pt x="69" y="743"/>
                    </a:lnTo>
                    <a:lnTo>
                      <a:pt x="67" y="741"/>
                    </a:lnTo>
                    <a:lnTo>
                      <a:pt x="59" y="737"/>
                    </a:lnTo>
                    <a:lnTo>
                      <a:pt x="53" y="735"/>
                    </a:lnTo>
                    <a:lnTo>
                      <a:pt x="49" y="733"/>
                    </a:lnTo>
                    <a:lnTo>
                      <a:pt x="48" y="731"/>
                    </a:lnTo>
                    <a:lnTo>
                      <a:pt x="40" y="727"/>
                    </a:lnTo>
                    <a:lnTo>
                      <a:pt x="32" y="725"/>
                    </a:lnTo>
                    <a:lnTo>
                      <a:pt x="30" y="724"/>
                    </a:lnTo>
                    <a:lnTo>
                      <a:pt x="28" y="722"/>
                    </a:lnTo>
                    <a:lnTo>
                      <a:pt x="28" y="712"/>
                    </a:lnTo>
                    <a:lnTo>
                      <a:pt x="28" y="702"/>
                    </a:lnTo>
                    <a:lnTo>
                      <a:pt x="30" y="699"/>
                    </a:lnTo>
                    <a:lnTo>
                      <a:pt x="32" y="697"/>
                    </a:lnTo>
                    <a:lnTo>
                      <a:pt x="36" y="697"/>
                    </a:lnTo>
                    <a:lnTo>
                      <a:pt x="38" y="693"/>
                    </a:lnTo>
                    <a:lnTo>
                      <a:pt x="38" y="685"/>
                    </a:lnTo>
                    <a:lnTo>
                      <a:pt x="38" y="668"/>
                    </a:lnTo>
                    <a:lnTo>
                      <a:pt x="30" y="668"/>
                    </a:lnTo>
                    <a:lnTo>
                      <a:pt x="23" y="668"/>
                    </a:lnTo>
                    <a:lnTo>
                      <a:pt x="21" y="666"/>
                    </a:lnTo>
                    <a:lnTo>
                      <a:pt x="19" y="664"/>
                    </a:lnTo>
                    <a:lnTo>
                      <a:pt x="11" y="660"/>
                    </a:lnTo>
                    <a:lnTo>
                      <a:pt x="3" y="658"/>
                    </a:lnTo>
                    <a:lnTo>
                      <a:pt x="1" y="656"/>
                    </a:lnTo>
                    <a:lnTo>
                      <a:pt x="0" y="653"/>
                    </a:lnTo>
                    <a:lnTo>
                      <a:pt x="0" y="649"/>
                    </a:lnTo>
                    <a:lnTo>
                      <a:pt x="0" y="643"/>
                    </a:lnTo>
                    <a:lnTo>
                      <a:pt x="1" y="641"/>
                    </a:lnTo>
                    <a:lnTo>
                      <a:pt x="3" y="639"/>
                    </a:lnTo>
                    <a:lnTo>
                      <a:pt x="3" y="624"/>
                    </a:lnTo>
                    <a:lnTo>
                      <a:pt x="3" y="610"/>
                    </a:lnTo>
                    <a:lnTo>
                      <a:pt x="3" y="595"/>
                    </a:lnTo>
                    <a:lnTo>
                      <a:pt x="3" y="582"/>
                    </a:lnTo>
                    <a:lnTo>
                      <a:pt x="1" y="578"/>
                    </a:lnTo>
                    <a:lnTo>
                      <a:pt x="0" y="576"/>
                    </a:lnTo>
                    <a:lnTo>
                      <a:pt x="0" y="557"/>
                    </a:lnTo>
                    <a:lnTo>
                      <a:pt x="0" y="537"/>
                    </a:lnTo>
                    <a:lnTo>
                      <a:pt x="1" y="536"/>
                    </a:lnTo>
                    <a:lnTo>
                      <a:pt x="3" y="532"/>
                    </a:lnTo>
                    <a:lnTo>
                      <a:pt x="11" y="530"/>
                    </a:lnTo>
                    <a:lnTo>
                      <a:pt x="19" y="528"/>
                    </a:lnTo>
                    <a:lnTo>
                      <a:pt x="21" y="526"/>
                    </a:lnTo>
                    <a:lnTo>
                      <a:pt x="23" y="522"/>
                    </a:lnTo>
                    <a:lnTo>
                      <a:pt x="26" y="520"/>
                    </a:lnTo>
                    <a:lnTo>
                      <a:pt x="28" y="518"/>
                    </a:lnTo>
                    <a:lnTo>
                      <a:pt x="30" y="516"/>
                    </a:lnTo>
                    <a:lnTo>
                      <a:pt x="32" y="514"/>
                    </a:lnTo>
                    <a:lnTo>
                      <a:pt x="36" y="511"/>
                    </a:lnTo>
                    <a:lnTo>
                      <a:pt x="38" y="509"/>
                    </a:lnTo>
                    <a:lnTo>
                      <a:pt x="40" y="507"/>
                    </a:lnTo>
                    <a:lnTo>
                      <a:pt x="44" y="503"/>
                    </a:lnTo>
                    <a:lnTo>
                      <a:pt x="49" y="501"/>
                    </a:lnTo>
                    <a:lnTo>
                      <a:pt x="57" y="499"/>
                    </a:lnTo>
                    <a:lnTo>
                      <a:pt x="59" y="495"/>
                    </a:lnTo>
                    <a:lnTo>
                      <a:pt x="61" y="493"/>
                    </a:lnTo>
                    <a:lnTo>
                      <a:pt x="65" y="476"/>
                    </a:lnTo>
                    <a:lnTo>
                      <a:pt x="67" y="461"/>
                    </a:lnTo>
                    <a:lnTo>
                      <a:pt x="69" y="457"/>
                    </a:lnTo>
                    <a:lnTo>
                      <a:pt x="72" y="455"/>
                    </a:lnTo>
                    <a:lnTo>
                      <a:pt x="74" y="453"/>
                    </a:lnTo>
                    <a:lnTo>
                      <a:pt x="76" y="449"/>
                    </a:lnTo>
                    <a:lnTo>
                      <a:pt x="78" y="447"/>
                    </a:lnTo>
                    <a:lnTo>
                      <a:pt x="82" y="445"/>
                    </a:lnTo>
                    <a:lnTo>
                      <a:pt x="94" y="443"/>
                    </a:lnTo>
                    <a:lnTo>
                      <a:pt x="105" y="441"/>
                    </a:lnTo>
                    <a:lnTo>
                      <a:pt x="107" y="438"/>
                    </a:lnTo>
                    <a:lnTo>
                      <a:pt x="111" y="436"/>
                    </a:lnTo>
                    <a:lnTo>
                      <a:pt x="113" y="434"/>
                    </a:lnTo>
                    <a:lnTo>
                      <a:pt x="115" y="432"/>
                    </a:lnTo>
                    <a:lnTo>
                      <a:pt x="117" y="428"/>
                    </a:lnTo>
                    <a:lnTo>
                      <a:pt x="120" y="426"/>
                    </a:lnTo>
                    <a:lnTo>
                      <a:pt x="122" y="405"/>
                    </a:lnTo>
                    <a:lnTo>
                      <a:pt x="124" y="382"/>
                    </a:lnTo>
                    <a:lnTo>
                      <a:pt x="128" y="380"/>
                    </a:lnTo>
                    <a:lnTo>
                      <a:pt x="130" y="378"/>
                    </a:lnTo>
                    <a:lnTo>
                      <a:pt x="132" y="353"/>
                    </a:lnTo>
                    <a:lnTo>
                      <a:pt x="134" y="330"/>
                    </a:lnTo>
                    <a:lnTo>
                      <a:pt x="126" y="330"/>
                    </a:lnTo>
                    <a:lnTo>
                      <a:pt x="120" y="330"/>
                    </a:lnTo>
                    <a:lnTo>
                      <a:pt x="117" y="326"/>
                    </a:lnTo>
                    <a:lnTo>
                      <a:pt x="115" y="324"/>
                    </a:lnTo>
                    <a:lnTo>
                      <a:pt x="113" y="323"/>
                    </a:lnTo>
                    <a:lnTo>
                      <a:pt x="111" y="321"/>
                    </a:lnTo>
                    <a:lnTo>
                      <a:pt x="107" y="317"/>
                    </a:lnTo>
                    <a:lnTo>
                      <a:pt x="105" y="315"/>
                    </a:lnTo>
                    <a:lnTo>
                      <a:pt x="103" y="313"/>
                    </a:lnTo>
                    <a:lnTo>
                      <a:pt x="101" y="311"/>
                    </a:lnTo>
                    <a:lnTo>
                      <a:pt x="97" y="307"/>
                    </a:lnTo>
                    <a:lnTo>
                      <a:pt x="95" y="305"/>
                    </a:lnTo>
                    <a:lnTo>
                      <a:pt x="94" y="303"/>
                    </a:lnTo>
                    <a:lnTo>
                      <a:pt x="92" y="299"/>
                    </a:lnTo>
                    <a:lnTo>
                      <a:pt x="88" y="298"/>
                    </a:lnTo>
                    <a:lnTo>
                      <a:pt x="86" y="296"/>
                    </a:lnTo>
                    <a:lnTo>
                      <a:pt x="84" y="284"/>
                    </a:lnTo>
                    <a:lnTo>
                      <a:pt x="82" y="271"/>
                    </a:lnTo>
                    <a:lnTo>
                      <a:pt x="78" y="269"/>
                    </a:lnTo>
                    <a:lnTo>
                      <a:pt x="76" y="267"/>
                    </a:lnTo>
                    <a:lnTo>
                      <a:pt x="76" y="252"/>
                    </a:lnTo>
                    <a:lnTo>
                      <a:pt x="76" y="238"/>
                    </a:lnTo>
                    <a:lnTo>
                      <a:pt x="78" y="234"/>
                    </a:lnTo>
                    <a:lnTo>
                      <a:pt x="82" y="232"/>
                    </a:lnTo>
                    <a:lnTo>
                      <a:pt x="82" y="219"/>
                    </a:lnTo>
                    <a:lnTo>
                      <a:pt x="82" y="204"/>
                    </a:lnTo>
                    <a:lnTo>
                      <a:pt x="82" y="188"/>
                    </a:lnTo>
                    <a:lnTo>
                      <a:pt x="82" y="175"/>
                    </a:lnTo>
                    <a:lnTo>
                      <a:pt x="78" y="173"/>
                    </a:lnTo>
                    <a:lnTo>
                      <a:pt x="76" y="171"/>
                    </a:lnTo>
                    <a:lnTo>
                      <a:pt x="74" y="158"/>
                    </a:lnTo>
                    <a:lnTo>
                      <a:pt x="72" y="146"/>
                    </a:lnTo>
                    <a:lnTo>
                      <a:pt x="69" y="144"/>
                    </a:lnTo>
                    <a:lnTo>
                      <a:pt x="67" y="140"/>
                    </a:lnTo>
                    <a:lnTo>
                      <a:pt x="67" y="127"/>
                    </a:lnTo>
                    <a:lnTo>
                      <a:pt x="67" y="111"/>
                    </a:lnTo>
                    <a:lnTo>
                      <a:pt x="69" y="110"/>
                    </a:lnTo>
                    <a:lnTo>
                      <a:pt x="72" y="108"/>
                    </a:lnTo>
                    <a:lnTo>
                      <a:pt x="92" y="106"/>
                    </a:lnTo>
                    <a:lnTo>
                      <a:pt x="113" y="104"/>
                    </a:lnTo>
                    <a:lnTo>
                      <a:pt x="134" y="104"/>
                    </a:lnTo>
                    <a:lnTo>
                      <a:pt x="153" y="102"/>
                    </a:lnTo>
                    <a:lnTo>
                      <a:pt x="157" y="100"/>
                    </a:lnTo>
                    <a:lnTo>
                      <a:pt x="159" y="98"/>
                    </a:lnTo>
                    <a:lnTo>
                      <a:pt x="161" y="90"/>
                    </a:lnTo>
                    <a:lnTo>
                      <a:pt x="165" y="83"/>
                    </a:lnTo>
                    <a:lnTo>
                      <a:pt x="166" y="81"/>
                    </a:lnTo>
                    <a:lnTo>
                      <a:pt x="168" y="79"/>
                    </a:lnTo>
                    <a:lnTo>
                      <a:pt x="176" y="75"/>
                    </a:lnTo>
                    <a:lnTo>
                      <a:pt x="182" y="73"/>
                    </a:lnTo>
                    <a:lnTo>
                      <a:pt x="186" y="71"/>
                    </a:lnTo>
                    <a:lnTo>
                      <a:pt x="188" y="67"/>
                    </a:lnTo>
                    <a:lnTo>
                      <a:pt x="205" y="67"/>
                    </a:lnTo>
                    <a:lnTo>
                      <a:pt x="222" y="67"/>
                    </a:lnTo>
                    <a:lnTo>
                      <a:pt x="218" y="56"/>
                    </a:lnTo>
                    <a:lnTo>
                      <a:pt x="214" y="44"/>
                    </a:lnTo>
                    <a:lnTo>
                      <a:pt x="211" y="37"/>
                    </a:lnTo>
                    <a:lnTo>
                      <a:pt x="209" y="27"/>
                    </a:lnTo>
                    <a:lnTo>
                      <a:pt x="216" y="25"/>
                    </a:lnTo>
                    <a:lnTo>
                      <a:pt x="222" y="25"/>
                    </a:lnTo>
                    <a:lnTo>
                      <a:pt x="224" y="23"/>
                    </a:lnTo>
                    <a:lnTo>
                      <a:pt x="226" y="19"/>
                    </a:lnTo>
                    <a:lnTo>
                      <a:pt x="228" y="17"/>
                    </a:lnTo>
                    <a:lnTo>
                      <a:pt x="232" y="16"/>
                    </a:lnTo>
                    <a:lnTo>
                      <a:pt x="234" y="12"/>
                    </a:lnTo>
                    <a:lnTo>
                      <a:pt x="236" y="10"/>
                    </a:lnTo>
                    <a:lnTo>
                      <a:pt x="237" y="8"/>
                    </a:lnTo>
                    <a:lnTo>
                      <a:pt x="241" y="6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9" y="2"/>
                    </a:lnTo>
                    <a:lnTo>
                      <a:pt x="251" y="6"/>
                    </a:lnTo>
                    <a:lnTo>
                      <a:pt x="268" y="8"/>
                    </a:lnTo>
                    <a:lnTo>
                      <a:pt x="285" y="10"/>
                    </a:lnTo>
                    <a:lnTo>
                      <a:pt x="287" y="12"/>
                    </a:lnTo>
                    <a:lnTo>
                      <a:pt x="289" y="16"/>
                    </a:lnTo>
                    <a:lnTo>
                      <a:pt x="291" y="17"/>
                    </a:lnTo>
                    <a:lnTo>
                      <a:pt x="293" y="19"/>
                    </a:lnTo>
                    <a:lnTo>
                      <a:pt x="297" y="23"/>
                    </a:lnTo>
                    <a:lnTo>
                      <a:pt x="299" y="25"/>
                    </a:lnTo>
                    <a:lnTo>
                      <a:pt x="301" y="27"/>
                    </a:lnTo>
                    <a:lnTo>
                      <a:pt x="305" y="29"/>
                    </a:lnTo>
                    <a:lnTo>
                      <a:pt x="307" y="31"/>
                    </a:lnTo>
                    <a:lnTo>
                      <a:pt x="308" y="35"/>
                    </a:lnTo>
                    <a:lnTo>
                      <a:pt x="310" y="42"/>
                    </a:lnTo>
                    <a:lnTo>
                      <a:pt x="314" y="50"/>
                    </a:lnTo>
                    <a:lnTo>
                      <a:pt x="316" y="52"/>
                    </a:lnTo>
                    <a:lnTo>
                      <a:pt x="318" y="54"/>
                    </a:lnTo>
                    <a:lnTo>
                      <a:pt x="318" y="63"/>
                    </a:lnTo>
                    <a:lnTo>
                      <a:pt x="318" y="73"/>
                    </a:lnTo>
                    <a:lnTo>
                      <a:pt x="316" y="75"/>
                    </a:lnTo>
                    <a:lnTo>
                      <a:pt x="314" y="79"/>
                    </a:lnTo>
                    <a:lnTo>
                      <a:pt x="314" y="88"/>
                    </a:lnTo>
                    <a:lnTo>
                      <a:pt x="314" y="98"/>
                    </a:lnTo>
                    <a:lnTo>
                      <a:pt x="316" y="100"/>
                    </a:lnTo>
                    <a:lnTo>
                      <a:pt x="318" y="102"/>
                    </a:lnTo>
                    <a:lnTo>
                      <a:pt x="339" y="104"/>
                    </a:lnTo>
                    <a:lnTo>
                      <a:pt x="362" y="108"/>
                    </a:lnTo>
                    <a:lnTo>
                      <a:pt x="364" y="110"/>
                    </a:lnTo>
                    <a:lnTo>
                      <a:pt x="366" y="111"/>
                    </a:lnTo>
                    <a:lnTo>
                      <a:pt x="381" y="113"/>
                    </a:lnTo>
                    <a:lnTo>
                      <a:pt x="397" y="117"/>
                    </a:lnTo>
                    <a:lnTo>
                      <a:pt x="391" y="131"/>
                    </a:lnTo>
                    <a:lnTo>
                      <a:pt x="385" y="146"/>
                    </a:lnTo>
                    <a:lnTo>
                      <a:pt x="368" y="156"/>
                    </a:lnTo>
                    <a:lnTo>
                      <a:pt x="351" y="165"/>
                    </a:lnTo>
                    <a:lnTo>
                      <a:pt x="335" y="177"/>
                    </a:lnTo>
                    <a:lnTo>
                      <a:pt x="324" y="188"/>
                    </a:lnTo>
                    <a:lnTo>
                      <a:pt x="312" y="200"/>
                    </a:lnTo>
                    <a:lnTo>
                      <a:pt x="303" y="213"/>
                    </a:lnTo>
                    <a:lnTo>
                      <a:pt x="295" y="227"/>
                    </a:lnTo>
                    <a:lnTo>
                      <a:pt x="287" y="242"/>
                    </a:lnTo>
                    <a:lnTo>
                      <a:pt x="284" y="257"/>
                    </a:lnTo>
                    <a:lnTo>
                      <a:pt x="280" y="273"/>
                    </a:lnTo>
                    <a:lnTo>
                      <a:pt x="278" y="290"/>
                    </a:lnTo>
                    <a:lnTo>
                      <a:pt x="276" y="307"/>
                    </a:lnTo>
                    <a:lnTo>
                      <a:pt x="276" y="324"/>
                    </a:lnTo>
                    <a:lnTo>
                      <a:pt x="278" y="344"/>
                    </a:lnTo>
                    <a:lnTo>
                      <a:pt x="280" y="363"/>
                    </a:lnTo>
                    <a:lnTo>
                      <a:pt x="284" y="382"/>
                    </a:lnTo>
                    <a:lnTo>
                      <a:pt x="278" y="478"/>
                    </a:lnTo>
                    <a:lnTo>
                      <a:pt x="272" y="555"/>
                    </a:lnTo>
                    <a:lnTo>
                      <a:pt x="266" y="614"/>
                    </a:lnTo>
                    <a:lnTo>
                      <a:pt x="262" y="658"/>
                    </a:lnTo>
                    <a:lnTo>
                      <a:pt x="259" y="693"/>
                    </a:lnTo>
                    <a:lnTo>
                      <a:pt x="257" y="720"/>
                    </a:lnTo>
                    <a:lnTo>
                      <a:pt x="257" y="743"/>
                    </a:lnTo>
                    <a:lnTo>
                      <a:pt x="255" y="764"/>
                    </a:lnTo>
                    <a:lnTo>
                      <a:pt x="262" y="764"/>
                    </a:lnTo>
                    <a:lnTo>
                      <a:pt x="270" y="764"/>
                    </a:lnTo>
                    <a:lnTo>
                      <a:pt x="274" y="764"/>
                    </a:lnTo>
                    <a:lnTo>
                      <a:pt x="280" y="764"/>
                    </a:lnTo>
                    <a:lnTo>
                      <a:pt x="280" y="773"/>
                    </a:lnTo>
                    <a:lnTo>
                      <a:pt x="280" y="785"/>
                    </a:lnTo>
                    <a:lnTo>
                      <a:pt x="295" y="785"/>
                    </a:lnTo>
                    <a:lnTo>
                      <a:pt x="308" y="785"/>
                    </a:lnTo>
                    <a:lnTo>
                      <a:pt x="308" y="779"/>
                    </a:lnTo>
                    <a:lnTo>
                      <a:pt x="308" y="775"/>
                    </a:lnTo>
                    <a:lnTo>
                      <a:pt x="312" y="775"/>
                    </a:lnTo>
                    <a:lnTo>
                      <a:pt x="318" y="775"/>
                    </a:lnTo>
                    <a:lnTo>
                      <a:pt x="322" y="770"/>
                    </a:lnTo>
                    <a:lnTo>
                      <a:pt x="328" y="764"/>
                    </a:lnTo>
                    <a:lnTo>
                      <a:pt x="333" y="764"/>
                    </a:lnTo>
                    <a:lnTo>
                      <a:pt x="337" y="764"/>
                    </a:lnTo>
                    <a:lnTo>
                      <a:pt x="343" y="764"/>
                    </a:lnTo>
                    <a:lnTo>
                      <a:pt x="347" y="764"/>
                    </a:lnTo>
                    <a:lnTo>
                      <a:pt x="347" y="760"/>
                    </a:lnTo>
                    <a:lnTo>
                      <a:pt x="347" y="754"/>
                    </a:lnTo>
                    <a:lnTo>
                      <a:pt x="356" y="754"/>
                    </a:lnTo>
                    <a:lnTo>
                      <a:pt x="366" y="754"/>
                    </a:lnTo>
                    <a:lnTo>
                      <a:pt x="372" y="760"/>
                    </a:lnTo>
                    <a:lnTo>
                      <a:pt x="376" y="764"/>
                    </a:lnTo>
                    <a:lnTo>
                      <a:pt x="381" y="773"/>
                    </a:lnTo>
                    <a:lnTo>
                      <a:pt x="385" y="785"/>
                    </a:lnTo>
                    <a:lnTo>
                      <a:pt x="387" y="795"/>
                    </a:lnTo>
                    <a:lnTo>
                      <a:pt x="387" y="800"/>
                    </a:lnTo>
                    <a:lnTo>
                      <a:pt x="391" y="802"/>
                    </a:lnTo>
                    <a:lnTo>
                      <a:pt x="397" y="804"/>
                    </a:lnTo>
                    <a:lnTo>
                      <a:pt x="397" y="795"/>
                    </a:lnTo>
                    <a:lnTo>
                      <a:pt x="397" y="785"/>
                    </a:lnTo>
                    <a:lnTo>
                      <a:pt x="401" y="779"/>
                    </a:lnTo>
                    <a:lnTo>
                      <a:pt x="406" y="775"/>
                    </a:lnTo>
                    <a:lnTo>
                      <a:pt x="410" y="775"/>
                    </a:lnTo>
                    <a:lnTo>
                      <a:pt x="414" y="775"/>
                    </a:lnTo>
                    <a:lnTo>
                      <a:pt x="420" y="779"/>
                    </a:lnTo>
                    <a:lnTo>
                      <a:pt x="425" y="785"/>
                    </a:lnTo>
                    <a:lnTo>
                      <a:pt x="435" y="789"/>
                    </a:lnTo>
                    <a:lnTo>
                      <a:pt x="445" y="795"/>
                    </a:lnTo>
                    <a:lnTo>
                      <a:pt x="449" y="789"/>
                    </a:lnTo>
                    <a:lnTo>
                      <a:pt x="454" y="785"/>
                    </a:lnTo>
                    <a:lnTo>
                      <a:pt x="454" y="779"/>
                    </a:lnTo>
                    <a:lnTo>
                      <a:pt x="454" y="775"/>
                    </a:lnTo>
                    <a:lnTo>
                      <a:pt x="458" y="775"/>
                    </a:lnTo>
                    <a:lnTo>
                      <a:pt x="464" y="775"/>
                    </a:lnTo>
                    <a:lnTo>
                      <a:pt x="464" y="754"/>
                    </a:lnTo>
                    <a:lnTo>
                      <a:pt x="464" y="735"/>
                    </a:lnTo>
                    <a:lnTo>
                      <a:pt x="458" y="735"/>
                    </a:lnTo>
                    <a:lnTo>
                      <a:pt x="454" y="735"/>
                    </a:lnTo>
                    <a:lnTo>
                      <a:pt x="454" y="722"/>
                    </a:lnTo>
                    <a:lnTo>
                      <a:pt x="454" y="706"/>
                    </a:lnTo>
                    <a:lnTo>
                      <a:pt x="458" y="702"/>
                    </a:lnTo>
                    <a:lnTo>
                      <a:pt x="464" y="697"/>
                    </a:lnTo>
                    <a:lnTo>
                      <a:pt x="464" y="693"/>
                    </a:lnTo>
                    <a:lnTo>
                      <a:pt x="464" y="687"/>
                    </a:lnTo>
                    <a:lnTo>
                      <a:pt x="468" y="687"/>
                    </a:lnTo>
                    <a:lnTo>
                      <a:pt x="473" y="687"/>
                    </a:lnTo>
                    <a:lnTo>
                      <a:pt x="475" y="687"/>
                    </a:lnTo>
                    <a:lnTo>
                      <a:pt x="477" y="687"/>
                    </a:lnTo>
                    <a:lnTo>
                      <a:pt x="481" y="689"/>
                    </a:lnTo>
                    <a:lnTo>
                      <a:pt x="483" y="693"/>
                    </a:lnTo>
                    <a:lnTo>
                      <a:pt x="485" y="689"/>
                    </a:lnTo>
                    <a:lnTo>
                      <a:pt x="487" y="687"/>
                    </a:lnTo>
                    <a:lnTo>
                      <a:pt x="485" y="685"/>
                    </a:lnTo>
                    <a:lnTo>
                      <a:pt x="483" y="681"/>
                    </a:lnTo>
                    <a:lnTo>
                      <a:pt x="483" y="679"/>
                    </a:lnTo>
                    <a:lnTo>
                      <a:pt x="483" y="677"/>
                    </a:lnTo>
                    <a:lnTo>
                      <a:pt x="496" y="677"/>
                    </a:lnTo>
                    <a:lnTo>
                      <a:pt x="512" y="677"/>
                    </a:lnTo>
                    <a:lnTo>
                      <a:pt x="516" y="677"/>
                    </a:lnTo>
                    <a:lnTo>
                      <a:pt x="521" y="677"/>
                    </a:lnTo>
                    <a:lnTo>
                      <a:pt x="531" y="677"/>
                    </a:lnTo>
                    <a:lnTo>
                      <a:pt x="541" y="677"/>
                    </a:lnTo>
                    <a:lnTo>
                      <a:pt x="556" y="679"/>
                    </a:lnTo>
                    <a:lnTo>
                      <a:pt x="569" y="683"/>
                    </a:lnTo>
                    <a:lnTo>
                      <a:pt x="585" y="685"/>
                    </a:lnTo>
                    <a:lnTo>
                      <a:pt x="598" y="687"/>
                    </a:lnTo>
                    <a:lnTo>
                      <a:pt x="598" y="693"/>
                    </a:lnTo>
                    <a:lnTo>
                      <a:pt x="598" y="697"/>
                    </a:lnTo>
                    <a:lnTo>
                      <a:pt x="594" y="702"/>
                    </a:lnTo>
                    <a:lnTo>
                      <a:pt x="589" y="706"/>
                    </a:lnTo>
                    <a:lnTo>
                      <a:pt x="585" y="712"/>
                    </a:lnTo>
                    <a:lnTo>
                      <a:pt x="579" y="716"/>
                    </a:lnTo>
                    <a:lnTo>
                      <a:pt x="585" y="722"/>
                    </a:lnTo>
                    <a:lnTo>
                      <a:pt x="589" y="725"/>
                    </a:lnTo>
                    <a:lnTo>
                      <a:pt x="598" y="725"/>
                    </a:lnTo>
                    <a:lnTo>
                      <a:pt x="608" y="725"/>
                    </a:lnTo>
                    <a:lnTo>
                      <a:pt x="614" y="731"/>
                    </a:lnTo>
                    <a:lnTo>
                      <a:pt x="617" y="735"/>
                    </a:lnTo>
                    <a:lnTo>
                      <a:pt x="623" y="735"/>
                    </a:lnTo>
                    <a:lnTo>
                      <a:pt x="629" y="735"/>
                    </a:lnTo>
                    <a:lnTo>
                      <a:pt x="633" y="741"/>
                    </a:lnTo>
                    <a:lnTo>
                      <a:pt x="638" y="747"/>
                    </a:lnTo>
                    <a:lnTo>
                      <a:pt x="642" y="750"/>
                    </a:lnTo>
                    <a:lnTo>
                      <a:pt x="646" y="754"/>
                    </a:lnTo>
                    <a:lnTo>
                      <a:pt x="646" y="760"/>
                    </a:lnTo>
                    <a:lnTo>
                      <a:pt x="646" y="764"/>
                    </a:lnTo>
                    <a:lnTo>
                      <a:pt x="652" y="770"/>
                    </a:lnTo>
                    <a:lnTo>
                      <a:pt x="658" y="775"/>
                    </a:lnTo>
                    <a:lnTo>
                      <a:pt x="658" y="779"/>
                    </a:lnTo>
                    <a:lnTo>
                      <a:pt x="658" y="785"/>
                    </a:lnTo>
                    <a:lnTo>
                      <a:pt x="654" y="785"/>
                    </a:lnTo>
                    <a:lnTo>
                      <a:pt x="652" y="791"/>
                    </a:lnTo>
                    <a:lnTo>
                      <a:pt x="652" y="796"/>
                    </a:lnTo>
                    <a:lnTo>
                      <a:pt x="656" y="804"/>
                    </a:lnTo>
                    <a:lnTo>
                      <a:pt x="660" y="812"/>
                    </a:lnTo>
                    <a:lnTo>
                      <a:pt x="665" y="821"/>
                    </a:lnTo>
                    <a:lnTo>
                      <a:pt x="671" y="827"/>
                    </a:lnTo>
                    <a:lnTo>
                      <a:pt x="677" y="833"/>
                    </a:lnTo>
                    <a:lnTo>
                      <a:pt x="681" y="833"/>
                    </a:lnTo>
                    <a:lnTo>
                      <a:pt x="686" y="833"/>
                    </a:lnTo>
                    <a:lnTo>
                      <a:pt x="686" y="837"/>
                    </a:lnTo>
                    <a:lnTo>
                      <a:pt x="686" y="843"/>
                    </a:lnTo>
                    <a:lnTo>
                      <a:pt x="683" y="844"/>
                    </a:lnTo>
                    <a:lnTo>
                      <a:pt x="679" y="848"/>
                    </a:lnTo>
                    <a:lnTo>
                      <a:pt x="686" y="860"/>
                    </a:lnTo>
                    <a:lnTo>
                      <a:pt x="696" y="871"/>
                    </a:lnTo>
                    <a:lnTo>
                      <a:pt x="700" y="875"/>
                    </a:lnTo>
                    <a:lnTo>
                      <a:pt x="706" y="881"/>
                    </a:lnTo>
                    <a:lnTo>
                      <a:pt x="709" y="881"/>
                    </a:lnTo>
                    <a:lnTo>
                      <a:pt x="715" y="881"/>
                    </a:lnTo>
                    <a:lnTo>
                      <a:pt x="715" y="885"/>
                    </a:lnTo>
                    <a:lnTo>
                      <a:pt x="715" y="890"/>
                    </a:lnTo>
                    <a:lnTo>
                      <a:pt x="719" y="894"/>
                    </a:lnTo>
                    <a:lnTo>
                      <a:pt x="725" y="900"/>
                    </a:lnTo>
                    <a:lnTo>
                      <a:pt x="729" y="904"/>
                    </a:lnTo>
                    <a:lnTo>
                      <a:pt x="734" y="910"/>
                    </a:lnTo>
                    <a:lnTo>
                      <a:pt x="738" y="915"/>
                    </a:lnTo>
                    <a:lnTo>
                      <a:pt x="744" y="919"/>
                    </a:lnTo>
                    <a:lnTo>
                      <a:pt x="748" y="925"/>
                    </a:lnTo>
                    <a:lnTo>
                      <a:pt x="754" y="929"/>
                    </a:lnTo>
                    <a:lnTo>
                      <a:pt x="754" y="935"/>
                    </a:lnTo>
                    <a:lnTo>
                      <a:pt x="754" y="938"/>
                    </a:lnTo>
                    <a:lnTo>
                      <a:pt x="757" y="944"/>
                    </a:lnTo>
                    <a:lnTo>
                      <a:pt x="763" y="948"/>
                    </a:lnTo>
                    <a:lnTo>
                      <a:pt x="769" y="954"/>
                    </a:lnTo>
                    <a:lnTo>
                      <a:pt x="773" y="958"/>
                    </a:lnTo>
                    <a:lnTo>
                      <a:pt x="777" y="967"/>
                    </a:lnTo>
                    <a:lnTo>
                      <a:pt x="782" y="977"/>
                    </a:lnTo>
                    <a:lnTo>
                      <a:pt x="782" y="983"/>
                    </a:lnTo>
                    <a:lnTo>
                      <a:pt x="782" y="986"/>
                    </a:lnTo>
                    <a:lnTo>
                      <a:pt x="786" y="992"/>
                    </a:lnTo>
                    <a:lnTo>
                      <a:pt x="792" y="996"/>
                    </a:lnTo>
                    <a:lnTo>
                      <a:pt x="792" y="1002"/>
                    </a:lnTo>
                    <a:lnTo>
                      <a:pt x="792" y="1006"/>
                    </a:lnTo>
                    <a:lnTo>
                      <a:pt x="790" y="1008"/>
                    </a:lnTo>
                    <a:lnTo>
                      <a:pt x="788" y="1008"/>
                    </a:lnTo>
                    <a:lnTo>
                      <a:pt x="788" y="1013"/>
                    </a:lnTo>
                    <a:lnTo>
                      <a:pt x="786" y="1021"/>
                    </a:lnTo>
                    <a:lnTo>
                      <a:pt x="784" y="1055"/>
                    </a:lnTo>
                    <a:lnTo>
                      <a:pt x="782" y="1123"/>
                    </a:lnTo>
                    <a:lnTo>
                      <a:pt x="780" y="1123"/>
                    </a:lnTo>
                    <a:lnTo>
                      <a:pt x="779" y="1123"/>
                    </a:lnTo>
                    <a:lnTo>
                      <a:pt x="775" y="1121"/>
                    </a:lnTo>
                    <a:lnTo>
                      <a:pt x="773" y="1117"/>
                    </a:lnTo>
                    <a:lnTo>
                      <a:pt x="771" y="1115"/>
                    </a:lnTo>
                    <a:lnTo>
                      <a:pt x="767" y="1113"/>
                    </a:lnTo>
                    <a:lnTo>
                      <a:pt x="765" y="1111"/>
                    </a:lnTo>
                    <a:lnTo>
                      <a:pt x="763" y="1107"/>
                    </a:lnTo>
                    <a:lnTo>
                      <a:pt x="754" y="1107"/>
                    </a:lnTo>
                    <a:lnTo>
                      <a:pt x="744" y="1107"/>
                    </a:lnTo>
                    <a:lnTo>
                      <a:pt x="742" y="1111"/>
                    </a:lnTo>
                    <a:lnTo>
                      <a:pt x="738" y="1113"/>
                    </a:lnTo>
                    <a:lnTo>
                      <a:pt x="736" y="1115"/>
                    </a:lnTo>
                    <a:lnTo>
                      <a:pt x="734" y="1117"/>
                    </a:lnTo>
                    <a:lnTo>
                      <a:pt x="731" y="1121"/>
                    </a:lnTo>
                    <a:lnTo>
                      <a:pt x="729" y="1123"/>
                    </a:lnTo>
                    <a:lnTo>
                      <a:pt x="727" y="1125"/>
                    </a:lnTo>
                    <a:lnTo>
                      <a:pt x="725" y="1128"/>
                    </a:lnTo>
                    <a:lnTo>
                      <a:pt x="723" y="1130"/>
                    </a:lnTo>
                    <a:lnTo>
                      <a:pt x="719" y="1132"/>
                    </a:lnTo>
                    <a:lnTo>
                      <a:pt x="717" y="1134"/>
                    </a:lnTo>
                    <a:lnTo>
                      <a:pt x="715" y="1138"/>
                    </a:lnTo>
                    <a:lnTo>
                      <a:pt x="711" y="1140"/>
                    </a:lnTo>
                    <a:lnTo>
                      <a:pt x="709" y="1142"/>
                    </a:lnTo>
                    <a:lnTo>
                      <a:pt x="709" y="1151"/>
                    </a:lnTo>
                    <a:lnTo>
                      <a:pt x="709" y="1161"/>
                    </a:lnTo>
                    <a:lnTo>
                      <a:pt x="711" y="1163"/>
                    </a:lnTo>
                    <a:lnTo>
                      <a:pt x="715" y="1167"/>
                    </a:lnTo>
                    <a:lnTo>
                      <a:pt x="717" y="1169"/>
                    </a:lnTo>
                    <a:lnTo>
                      <a:pt x="719" y="1171"/>
                    </a:lnTo>
                    <a:lnTo>
                      <a:pt x="723" y="1173"/>
                    </a:lnTo>
                    <a:lnTo>
                      <a:pt x="725" y="1176"/>
                    </a:lnTo>
                    <a:lnTo>
                      <a:pt x="746" y="1178"/>
                    </a:lnTo>
                    <a:lnTo>
                      <a:pt x="767" y="1180"/>
                    </a:lnTo>
                    <a:lnTo>
                      <a:pt x="771" y="1184"/>
                    </a:lnTo>
                    <a:lnTo>
                      <a:pt x="773" y="1186"/>
                    </a:lnTo>
                    <a:lnTo>
                      <a:pt x="773" y="1196"/>
                    </a:lnTo>
                    <a:lnTo>
                      <a:pt x="773" y="1205"/>
                    </a:lnTo>
                    <a:lnTo>
                      <a:pt x="771" y="1207"/>
                    </a:lnTo>
                    <a:lnTo>
                      <a:pt x="767" y="1209"/>
                    </a:lnTo>
                    <a:lnTo>
                      <a:pt x="765" y="1213"/>
                    </a:lnTo>
                    <a:lnTo>
                      <a:pt x="763" y="1215"/>
                    </a:lnTo>
                    <a:lnTo>
                      <a:pt x="761" y="1217"/>
                    </a:lnTo>
                    <a:lnTo>
                      <a:pt x="757" y="1219"/>
                    </a:lnTo>
                    <a:lnTo>
                      <a:pt x="756" y="1222"/>
                    </a:lnTo>
                    <a:lnTo>
                      <a:pt x="754" y="1224"/>
                    </a:lnTo>
                    <a:lnTo>
                      <a:pt x="752" y="1226"/>
                    </a:lnTo>
                    <a:lnTo>
                      <a:pt x="750" y="1228"/>
                    </a:lnTo>
                    <a:lnTo>
                      <a:pt x="746" y="1234"/>
                    </a:lnTo>
                    <a:lnTo>
                      <a:pt x="746" y="1244"/>
                    </a:lnTo>
                    <a:lnTo>
                      <a:pt x="746" y="1253"/>
                    </a:lnTo>
                    <a:lnTo>
                      <a:pt x="750" y="1259"/>
                    </a:lnTo>
                    <a:lnTo>
                      <a:pt x="752" y="1261"/>
                    </a:lnTo>
                    <a:lnTo>
                      <a:pt x="754" y="1263"/>
                    </a:lnTo>
                    <a:lnTo>
                      <a:pt x="754" y="1268"/>
                    </a:lnTo>
                    <a:lnTo>
                      <a:pt x="754" y="1272"/>
                    </a:lnTo>
                    <a:lnTo>
                      <a:pt x="752" y="1274"/>
                    </a:lnTo>
                    <a:lnTo>
                      <a:pt x="750" y="1278"/>
                    </a:lnTo>
                    <a:lnTo>
                      <a:pt x="746" y="1280"/>
                    </a:lnTo>
                    <a:lnTo>
                      <a:pt x="744" y="1282"/>
                    </a:lnTo>
                    <a:lnTo>
                      <a:pt x="742" y="1284"/>
                    </a:lnTo>
                    <a:lnTo>
                      <a:pt x="738" y="1288"/>
                    </a:lnTo>
                    <a:lnTo>
                      <a:pt x="736" y="1290"/>
                    </a:lnTo>
                    <a:lnTo>
                      <a:pt x="734" y="1291"/>
                    </a:lnTo>
                    <a:lnTo>
                      <a:pt x="731" y="1293"/>
                    </a:lnTo>
                    <a:lnTo>
                      <a:pt x="729" y="1297"/>
                    </a:lnTo>
                    <a:lnTo>
                      <a:pt x="713" y="1297"/>
                    </a:lnTo>
                    <a:lnTo>
                      <a:pt x="698" y="1299"/>
                    </a:lnTo>
                    <a:lnTo>
                      <a:pt x="683" y="1301"/>
                    </a:lnTo>
                    <a:lnTo>
                      <a:pt x="667" y="1301"/>
                    </a:lnTo>
                    <a:lnTo>
                      <a:pt x="663" y="1303"/>
                    </a:lnTo>
                    <a:lnTo>
                      <a:pt x="661" y="1307"/>
                    </a:lnTo>
                    <a:lnTo>
                      <a:pt x="660" y="1309"/>
                    </a:lnTo>
                    <a:lnTo>
                      <a:pt x="658" y="1311"/>
                    </a:lnTo>
                    <a:lnTo>
                      <a:pt x="654" y="1313"/>
                    </a:lnTo>
                    <a:lnTo>
                      <a:pt x="652" y="1316"/>
                    </a:lnTo>
                    <a:lnTo>
                      <a:pt x="650" y="1318"/>
                    </a:lnTo>
                    <a:lnTo>
                      <a:pt x="646" y="1320"/>
                    </a:lnTo>
                    <a:lnTo>
                      <a:pt x="644" y="1324"/>
                    </a:lnTo>
                    <a:lnTo>
                      <a:pt x="642" y="1326"/>
                    </a:lnTo>
                    <a:lnTo>
                      <a:pt x="640" y="1339"/>
                    </a:lnTo>
                    <a:lnTo>
                      <a:pt x="638" y="1355"/>
                    </a:lnTo>
                    <a:lnTo>
                      <a:pt x="633" y="1355"/>
                    </a:lnTo>
                    <a:lnTo>
                      <a:pt x="629" y="1355"/>
                    </a:lnTo>
                    <a:lnTo>
                      <a:pt x="629" y="1332"/>
                    </a:lnTo>
                    <a:lnTo>
                      <a:pt x="629" y="1311"/>
                    </a:lnTo>
                    <a:lnTo>
                      <a:pt x="629" y="1290"/>
                    </a:lnTo>
                    <a:lnTo>
                      <a:pt x="629" y="1267"/>
                    </a:lnTo>
                    <a:lnTo>
                      <a:pt x="617" y="1267"/>
                    </a:lnTo>
                    <a:lnTo>
                      <a:pt x="612" y="1267"/>
                    </a:lnTo>
                    <a:lnTo>
                      <a:pt x="608" y="1263"/>
                    </a:lnTo>
                    <a:lnTo>
                      <a:pt x="608" y="1259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5" name="Freeform 46"/>
              <p:cNvSpPr>
                <a:spLocks/>
              </p:cNvSpPr>
              <p:nvPr/>
            </p:nvSpPr>
            <p:spPr bwMode="auto">
              <a:xfrm rot="1929138">
                <a:off x="1239858" y="3193651"/>
                <a:ext cx="129931" cy="138075"/>
              </a:xfrm>
              <a:custGeom>
                <a:avLst/>
                <a:gdLst>
                  <a:gd name="T0" fmla="*/ 2147483647 w 184"/>
                  <a:gd name="T1" fmla="*/ 2147483647 h 213"/>
                  <a:gd name="T2" fmla="*/ 2147483647 w 184"/>
                  <a:gd name="T3" fmla="*/ 2147483647 h 213"/>
                  <a:gd name="T4" fmla="*/ 2147483647 w 184"/>
                  <a:gd name="T5" fmla="*/ 2147483647 h 213"/>
                  <a:gd name="T6" fmla="*/ 2147483647 w 184"/>
                  <a:gd name="T7" fmla="*/ 2147483647 h 213"/>
                  <a:gd name="T8" fmla="*/ 2147483647 w 184"/>
                  <a:gd name="T9" fmla="*/ 2147483647 h 213"/>
                  <a:gd name="T10" fmla="*/ 2147483647 w 184"/>
                  <a:gd name="T11" fmla="*/ 2147483647 h 213"/>
                  <a:gd name="T12" fmla="*/ 2147483647 w 184"/>
                  <a:gd name="T13" fmla="*/ 2147483647 h 213"/>
                  <a:gd name="T14" fmla="*/ 2147483647 w 184"/>
                  <a:gd name="T15" fmla="*/ 2147483647 h 213"/>
                  <a:gd name="T16" fmla="*/ 2147483647 w 184"/>
                  <a:gd name="T17" fmla="*/ 2147483647 h 213"/>
                  <a:gd name="T18" fmla="*/ 2147483647 w 184"/>
                  <a:gd name="T19" fmla="*/ 2147483647 h 213"/>
                  <a:gd name="T20" fmla="*/ 2147483647 w 184"/>
                  <a:gd name="T21" fmla="*/ 2147483647 h 213"/>
                  <a:gd name="T22" fmla="*/ 2147483647 w 184"/>
                  <a:gd name="T23" fmla="*/ 2147483647 h 213"/>
                  <a:gd name="T24" fmla="*/ 2147483647 w 184"/>
                  <a:gd name="T25" fmla="*/ 2147483647 h 213"/>
                  <a:gd name="T26" fmla="*/ 2147483647 w 184"/>
                  <a:gd name="T27" fmla="*/ 2147483647 h 213"/>
                  <a:gd name="T28" fmla="*/ 2147483647 w 184"/>
                  <a:gd name="T29" fmla="*/ 2147483647 h 213"/>
                  <a:gd name="T30" fmla="*/ 2147483647 w 184"/>
                  <a:gd name="T31" fmla="*/ 2147483647 h 213"/>
                  <a:gd name="T32" fmla="*/ 2147483647 w 184"/>
                  <a:gd name="T33" fmla="*/ 2147483647 h 213"/>
                  <a:gd name="T34" fmla="*/ 2147483647 w 184"/>
                  <a:gd name="T35" fmla="*/ 2147483647 h 213"/>
                  <a:gd name="T36" fmla="*/ 2147483647 w 184"/>
                  <a:gd name="T37" fmla="*/ 2147483647 h 213"/>
                  <a:gd name="T38" fmla="*/ 2147483647 w 184"/>
                  <a:gd name="T39" fmla="*/ 2147483647 h 213"/>
                  <a:gd name="T40" fmla="*/ 2147483647 w 184"/>
                  <a:gd name="T41" fmla="*/ 2147483647 h 213"/>
                  <a:gd name="T42" fmla="*/ 2147483647 w 184"/>
                  <a:gd name="T43" fmla="*/ 2147483647 h 213"/>
                  <a:gd name="T44" fmla="*/ 2147483647 w 184"/>
                  <a:gd name="T45" fmla="*/ 2147483647 h 213"/>
                  <a:gd name="T46" fmla="*/ 2147483647 w 184"/>
                  <a:gd name="T47" fmla="*/ 2147483647 h 213"/>
                  <a:gd name="T48" fmla="*/ 2147483647 w 184"/>
                  <a:gd name="T49" fmla="*/ 2147483647 h 213"/>
                  <a:gd name="T50" fmla="*/ 2147483647 w 184"/>
                  <a:gd name="T51" fmla="*/ 2147483647 h 213"/>
                  <a:gd name="T52" fmla="*/ 2147483647 w 184"/>
                  <a:gd name="T53" fmla="*/ 2147483647 h 213"/>
                  <a:gd name="T54" fmla="*/ 2147483647 w 184"/>
                  <a:gd name="T55" fmla="*/ 2147483647 h 213"/>
                  <a:gd name="T56" fmla="*/ 2147483647 w 184"/>
                  <a:gd name="T57" fmla="*/ 2147483647 h 213"/>
                  <a:gd name="T58" fmla="*/ 2147483647 w 184"/>
                  <a:gd name="T59" fmla="*/ 2147483647 h 213"/>
                  <a:gd name="T60" fmla="*/ 2147483647 w 184"/>
                  <a:gd name="T61" fmla="*/ 2147483647 h 213"/>
                  <a:gd name="T62" fmla="*/ 2147483647 w 184"/>
                  <a:gd name="T63" fmla="*/ 2147483647 h 213"/>
                  <a:gd name="T64" fmla="*/ 0 w 184"/>
                  <a:gd name="T65" fmla="*/ 2147483647 h 213"/>
                  <a:gd name="T66" fmla="*/ 2147483647 w 184"/>
                  <a:gd name="T67" fmla="*/ 2147483647 h 213"/>
                  <a:gd name="T68" fmla="*/ 2147483647 w 184"/>
                  <a:gd name="T69" fmla="*/ 2147483647 h 213"/>
                  <a:gd name="T70" fmla="*/ 2147483647 w 184"/>
                  <a:gd name="T71" fmla="*/ 2147483647 h 213"/>
                  <a:gd name="T72" fmla="*/ 2147483647 w 184"/>
                  <a:gd name="T73" fmla="*/ 2147483647 h 213"/>
                  <a:gd name="T74" fmla="*/ 2147483647 w 184"/>
                  <a:gd name="T75" fmla="*/ 2147483647 h 213"/>
                  <a:gd name="T76" fmla="*/ 2147483647 w 184"/>
                  <a:gd name="T77" fmla="*/ 2147483647 h 213"/>
                  <a:gd name="T78" fmla="*/ 2147483647 w 184"/>
                  <a:gd name="T79" fmla="*/ 0 h 213"/>
                  <a:gd name="T80" fmla="*/ 2147483647 w 184"/>
                  <a:gd name="T81" fmla="*/ 2147483647 h 213"/>
                  <a:gd name="T82" fmla="*/ 2147483647 w 184"/>
                  <a:gd name="T83" fmla="*/ 2147483647 h 213"/>
                  <a:gd name="T84" fmla="*/ 2147483647 w 184"/>
                  <a:gd name="T85" fmla="*/ 2147483647 h 213"/>
                  <a:gd name="T86" fmla="*/ 2147483647 w 184"/>
                  <a:gd name="T87" fmla="*/ 2147483647 h 213"/>
                  <a:gd name="T88" fmla="*/ 2147483647 w 184"/>
                  <a:gd name="T89" fmla="*/ 2147483647 h 213"/>
                  <a:gd name="T90" fmla="*/ 2147483647 w 184"/>
                  <a:gd name="T91" fmla="*/ 2147483647 h 213"/>
                  <a:gd name="T92" fmla="*/ 2147483647 w 184"/>
                  <a:gd name="T93" fmla="*/ 2147483647 h 213"/>
                  <a:gd name="T94" fmla="*/ 2147483647 w 184"/>
                  <a:gd name="T95" fmla="*/ 2147483647 h 213"/>
                  <a:gd name="T96" fmla="*/ 2147483647 w 184"/>
                  <a:gd name="T97" fmla="*/ 2147483647 h 213"/>
                  <a:gd name="T98" fmla="*/ 2147483647 w 184"/>
                  <a:gd name="T99" fmla="*/ 2147483647 h 213"/>
                  <a:gd name="T100" fmla="*/ 2147483647 w 184"/>
                  <a:gd name="T101" fmla="*/ 2147483647 h 213"/>
                  <a:gd name="T102" fmla="*/ 2147483647 w 184"/>
                  <a:gd name="T103" fmla="*/ 2147483647 h 213"/>
                  <a:gd name="T104" fmla="*/ 2147483647 w 184"/>
                  <a:gd name="T105" fmla="*/ 2147483647 h 213"/>
                  <a:gd name="T106" fmla="*/ 2147483647 w 184"/>
                  <a:gd name="T107" fmla="*/ 2147483647 h 213"/>
                  <a:gd name="T108" fmla="*/ 2147483647 w 184"/>
                  <a:gd name="T109" fmla="*/ 2147483647 h 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4"/>
                  <a:gd name="T166" fmla="*/ 0 h 213"/>
                  <a:gd name="T167" fmla="*/ 184 w 184"/>
                  <a:gd name="T168" fmla="*/ 213 h 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4" h="213">
                    <a:moveTo>
                      <a:pt x="148" y="75"/>
                    </a:moveTo>
                    <a:lnTo>
                      <a:pt x="160" y="80"/>
                    </a:lnTo>
                    <a:lnTo>
                      <a:pt x="171" y="88"/>
                    </a:lnTo>
                    <a:lnTo>
                      <a:pt x="173" y="90"/>
                    </a:lnTo>
                    <a:lnTo>
                      <a:pt x="175" y="92"/>
                    </a:lnTo>
                    <a:lnTo>
                      <a:pt x="177" y="100"/>
                    </a:lnTo>
                    <a:lnTo>
                      <a:pt x="181" y="107"/>
                    </a:lnTo>
                    <a:lnTo>
                      <a:pt x="183" y="109"/>
                    </a:lnTo>
                    <a:lnTo>
                      <a:pt x="184" y="111"/>
                    </a:lnTo>
                    <a:lnTo>
                      <a:pt x="184" y="128"/>
                    </a:lnTo>
                    <a:lnTo>
                      <a:pt x="184" y="146"/>
                    </a:lnTo>
                    <a:lnTo>
                      <a:pt x="184" y="163"/>
                    </a:lnTo>
                    <a:lnTo>
                      <a:pt x="184" y="180"/>
                    </a:lnTo>
                    <a:lnTo>
                      <a:pt x="183" y="182"/>
                    </a:lnTo>
                    <a:lnTo>
                      <a:pt x="181" y="184"/>
                    </a:lnTo>
                    <a:lnTo>
                      <a:pt x="177" y="188"/>
                    </a:lnTo>
                    <a:lnTo>
                      <a:pt x="175" y="190"/>
                    </a:lnTo>
                    <a:lnTo>
                      <a:pt x="173" y="192"/>
                    </a:lnTo>
                    <a:lnTo>
                      <a:pt x="171" y="194"/>
                    </a:lnTo>
                    <a:lnTo>
                      <a:pt x="167" y="196"/>
                    </a:lnTo>
                    <a:lnTo>
                      <a:pt x="165" y="199"/>
                    </a:lnTo>
                    <a:lnTo>
                      <a:pt x="163" y="201"/>
                    </a:lnTo>
                    <a:lnTo>
                      <a:pt x="161" y="203"/>
                    </a:lnTo>
                    <a:lnTo>
                      <a:pt x="158" y="205"/>
                    </a:lnTo>
                    <a:lnTo>
                      <a:pt x="156" y="209"/>
                    </a:lnTo>
                    <a:lnTo>
                      <a:pt x="154" y="211"/>
                    </a:lnTo>
                    <a:lnTo>
                      <a:pt x="152" y="213"/>
                    </a:lnTo>
                    <a:lnTo>
                      <a:pt x="148" y="211"/>
                    </a:lnTo>
                    <a:lnTo>
                      <a:pt x="146" y="209"/>
                    </a:lnTo>
                    <a:lnTo>
                      <a:pt x="144" y="205"/>
                    </a:lnTo>
                    <a:lnTo>
                      <a:pt x="140" y="203"/>
                    </a:lnTo>
                    <a:lnTo>
                      <a:pt x="138" y="201"/>
                    </a:lnTo>
                    <a:lnTo>
                      <a:pt x="137" y="199"/>
                    </a:lnTo>
                    <a:lnTo>
                      <a:pt x="119" y="196"/>
                    </a:lnTo>
                    <a:lnTo>
                      <a:pt x="102" y="194"/>
                    </a:lnTo>
                    <a:lnTo>
                      <a:pt x="100" y="192"/>
                    </a:lnTo>
                    <a:lnTo>
                      <a:pt x="98" y="190"/>
                    </a:lnTo>
                    <a:lnTo>
                      <a:pt x="90" y="188"/>
                    </a:lnTo>
                    <a:lnTo>
                      <a:pt x="83" y="184"/>
                    </a:lnTo>
                    <a:lnTo>
                      <a:pt x="81" y="182"/>
                    </a:lnTo>
                    <a:lnTo>
                      <a:pt x="79" y="180"/>
                    </a:lnTo>
                    <a:lnTo>
                      <a:pt x="75" y="176"/>
                    </a:lnTo>
                    <a:lnTo>
                      <a:pt x="73" y="174"/>
                    </a:lnTo>
                    <a:lnTo>
                      <a:pt x="71" y="173"/>
                    </a:lnTo>
                    <a:lnTo>
                      <a:pt x="69" y="171"/>
                    </a:lnTo>
                    <a:lnTo>
                      <a:pt x="66" y="167"/>
                    </a:lnTo>
                    <a:lnTo>
                      <a:pt x="64" y="165"/>
                    </a:lnTo>
                    <a:lnTo>
                      <a:pt x="62" y="163"/>
                    </a:lnTo>
                    <a:lnTo>
                      <a:pt x="60" y="161"/>
                    </a:lnTo>
                    <a:lnTo>
                      <a:pt x="56" y="157"/>
                    </a:lnTo>
                    <a:lnTo>
                      <a:pt x="54" y="155"/>
                    </a:lnTo>
                    <a:lnTo>
                      <a:pt x="52" y="153"/>
                    </a:lnTo>
                    <a:lnTo>
                      <a:pt x="50" y="149"/>
                    </a:lnTo>
                    <a:lnTo>
                      <a:pt x="42" y="148"/>
                    </a:lnTo>
                    <a:lnTo>
                      <a:pt x="35" y="146"/>
                    </a:lnTo>
                    <a:lnTo>
                      <a:pt x="33" y="144"/>
                    </a:lnTo>
                    <a:lnTo>
                      <a:pt x="29" y="142"/>
                    </a:lnTo>
                    <a:lnTo>
                      <a:pt x="23" y="138"/>
                    </a:lnTo>
                    <a:lnTo>
                      <a:pt x="16" y="136"/>
                    </a:lnTo>
                    <a:lnTo>
                      <a:pt x="14" y="134"/>
                    </a:lnTo>
                    <a:lnTo>
                      <a:pt x="12" y="132"/>
                    </a:lnTo>
                    <a:lnTo>
                      <a:pt x="8" y="128"/>
                    </a:lnTo>
                    <a:lnTo>
                      <a:pt x="6" y="126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1"/>
                    </a:lnTo>
                    <a:lnTo>
                      <a:pt x="4" y="109"/>
                    </a:lnTo>
                    <a:lnTo>
                      <a:pt x="6" y="107"/>
                    </a:lnTo>
                    <a:lnTo>
                      <a:pt x="8" y="96"/>
                    </a:lnTo>
                    <a:lnTo>
                      <a:pt x="12" y="82"/>
                    </a:lnTo>
                    <a:lnTo>
                      <a:pt x="14" y="80"/>
                    </a:lnTo>
                    <a:lnTo>
                      <a:pt x="16" y="79"/>
                    </a:lnTo>
                    <a:lnTo>
                      <a:pt x="16" y="59"/>
                    </a:lnTo>
                    <a:lnTo>
                      <a:pt x="18" y="42"/>
                    </a:lnTo>
                    <a:lnTo>
                      <a:pt x="19" y="23"/>
                    </a:lnTo>
                    <a:lnTo>
                      <a:pt x="19" y="6"/>
                    </a:lnTo>
                    <a:lnTo>
                      <a:pt x="23" y="4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1" y="13"/>
                    </a:lnTo>
                    <a:lnTo>
                      <a:pt x="41" y="21"/>
                    </a:lnTo>
                    <a:lnTo>
                      <a:pt x="46" y="21"/>
                    </a:lnTo>
                    <a:lnTo>
                      <a:pt x="54" y="21"/>
                    </a:lnTo>
                    <a:lnTo>
                      <a:pt x="56" y="23"/>
                    </a:lnTo>
                    <a:lnTo>
                      <a:pt x="60" y="25"/>
                    </a:lnTo>
                    <a:lnTo>
                      <a:pt x="62" y="29"/>
                    </a:lnTo>
                    <a:lnTo>
                      <a:pt x="69" y="29"/>
                    </a:lnTo>
                    <a:lnTo>
                      <a:pt x="75" y="29"/>
                    </a:lnTo>
                    <a:lnTo>
                      <a:pt x="79" y="25"/>
                    </a:lnTo>
                    <a:lnTo>
                      <a:pt x="81" y="23"/>
                    </a:lnTo>
                    <a:lnTo>
                      <a:pt x="83" y="21"/>
                    </a:lnTo>
                    <a:lnTo>
                      <a:pt x="89" y="21"/>
                    </a:lnTo>
                    <a:lnTo>
                      <a:pt x="92" y="21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100" y="46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8" y="73"/>
                    </a:lnTo>
                    <a:lnTo>
                      <a:pt x="110" y="75"/>
                    </a:lnTo>
                    <a:lnTo>
                      <a:pt x="112" y="79"/>
                    </a:lnTo>
                    <a:lnTo>
                      <a:pt x="113" y="80"/>
                    </a:lnTo>
                    <a:lnTo>
                      <a:pt x="117" y="82"/>
                    </a:lnTo>
                    <a:lnTo>
                      <a:pt x="121" y="82"/>
                    </a:lnTo>
                    <a:lnTo>
                      <a:pt x="127" y="82"/>
                    </a:lnTo>
                    <a:lnTo>
                      <a:pt x="137" y="79"/>
                    </a:lnTo>
                    <a:lnTo>
                      <a:pt x="148" y="75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5" name="Oval 113"/>
            <p:cNvSpPr>
              <a:spLocks noChangeArrowheads="1"/>
            </p:cNvSpPr>
            <p:nvPr/>
          </p:nvSpPr>
          <p:spPr bwMode="auto">
            <a:xfrm>
              <a:off x="1000100" y="3214686"/>
              <a:ext cx="134360" cy="153230"/>
            </a:xfrm>
            <a:prstGeom prst="ellipse">
              <a:avLst/>
            </a:prstGeom>
            <a:solidFill>
              <a:srgbClr val="0099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" name="Oval 114"/>
            <p:cNvSpPr>
              <a:spLocks noChangeArrowheads="1"/>
            </p:cNvSpPr>
            <p:nvPr/>
          </p:nvSpPr>
          <p:spPr bwMode="auto">
            <a:xfrm>
              <a:off x="857224" y="3714752"/>
              <a:ext cx="134360" cy="153230"/>
            </a:xfrm>
            <a:prstGeom prst="ellipse">
              <a:avLst/>
            </a:prstGeom>
            <a:solidFill>
              <a:srgbClr val="0099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7" name="Oval 116"/>
            <p:cNvSpPr>
              <a:spLocks noChangeArrowheads="1"/>
            </p:cNvSpPr>
            <p:nvPr/>
          </p:nvSpPr>
          <p:spPr bwMode="auto">
            <a:xfrm>
              <a:off x="857224" y="4214818"/>
              <a:ext cx="134360" cy="153230"/>
            </a:xfrm>
            <a:prstGeom prst="ellipse">
              <a:avLst/>
            </a:prstGeom>
            <a:solidFill>
              <a:srgbClr val="CC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8" name="Oval 117"/>
            <p:cNvSpPr>
              <a:spLocks noChangeArrowheads="1"/>
            </p:cNvSpPr>
            <p:nvPr/>
          </p:nvSpPr>
          <p:spPr bwMode="auto">
            <a:xfrm>
              <a:off x="908603" y="3786190"/>
              <a:ext cx="134360" cy="153229"/>
            </a:xfrm>
            <a:prstGeom prst="ellipse">
              <a:avLst/>
            </a:prstGeom>
            <a:solidFill>
              <a:srgbClr val="0099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 Box 105"/>
            <p:cNvSpPr txBox="1">
              <a:spLocks noChangeArrowheads="1"/>
            </p:cNvSpPr>
            <p:nvPr/>
          </p:nvSpPr>
          <p:spPr bwMode="auto">
            <a:xfrm>
              <a:off x="733399" y="2000240"/>
              <a:ext cx="1166422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/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Arial" pitchFamily="34" charset="0"/>
                </a:rPr>
                <a:t>Moscow</a:t>
              </a:r>
              <a:endPara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0" name="Text Box 105"/>
            <p:cNvSpPr txBox="1">
              <a:spLocks noChangeArrowheads="1"/>
            </p:cNvSpPr>
            <p:nvPr/>
          </p:nvSpPr>
          <p:spPr bwMode="auto">
            <a:xfrm>
              <a:off x="791700" y="5776372"/>
              <a:ext cx="1328835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Lipetsk Region</a:t>
              </a:r>
            </a:p>
          </p:txBody>
        </p:sp>
        <p:sp>
          <p:nvSpPr>
            <p:cNvPr id="21" name="Oval 125"/>
            <p:cNvSpPr>
              <a:spLocks noChangeArrowheads="1"/>
            </p:cNvSpPr>
            <p:nvPr/>
          </p:nvSpPr>
          <p:spPr bwMode="auto">
            <a:xfrm>
              <a:off x="285720" y="4857760"/>
              <a:ext cx="134360" cy="153230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2" name="Oval 127"/>
            <p:cNvSpPr>
              <a:spLocks noChangeArrowheads="1"/>
            </p:cNvSpPr>
            <p:nvPr/>
          </p:nvSpPr>
          <p:spPr bwMode="auto">
            <a:xfrm>
              <a:off x="1643042" y="4214818"/>
              <a:ext cx="134360" cy="153229"/>
            </a:xfrm>
            <a:prstGeom prst="ellipse">
              <a:avLst/>
            </a:prstGeom>
            <a:solidFill>
              <a:srgbClr val="CC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Oval 132"/>
            <p:cNvSpPr>
              <a:spLocks noChangeArrowheads="1"/>
            </p:cNvSpPr>
            <p:nvPr/>
          </p:nvSpPr>
          <p:spPr bwMode="auto">
            <a:xfrm>
              <a:off x="3857620" y="4643446"/>
              <a:ext cx="134360" cy="153229"/>
            </a:xfrm>
            <a:prstGeom prst="ellipse">
              <a:avLst/>
            </a:prstGeom>
            <a:solidFill>
              <a:srgbClr val="0099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4" name="Oval 138"/>
            <p:cNvSpPr>
              <a:spLocks noChangeArrowheads="1"/>
            </p:cNvSpPr>
            <p:nvPr/>
          </p:nvSpPr>
          <p:spPr bwMode="auto">
            <a:xfrm>
              <a:off x="4071934" y="5357826"/>
              <a:ext cx="134360" cy="153230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" name="Oval 140"/>
            <p:cNvSpPr>
              <a:spLocks noChangeArrowheads="1"/>
            </p:cNvSpPr>
            <p:nvPr/>
          </p:nvSpPr>
          <p:spPr bwMode="auto">
            <a:xfrm>
              <a:off x="5500694" y="5143512"/>
              <a:ext cx="134360" cy="153230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6" name="Oval 142"/>
            <p:cNvSpPr>
              <a:spLocks noChangeArrowheads="1"/>
            </p:cNvSpPr>
            <p:nvPr/>
          </p:nvSpPr>
          <p:spPr bwMode="auto">
            <a:xfrm>
              <a:off x="5715008" y="5214950"/>
              <a:ext cx="134360" cy="153229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Oval 146"/>
            <p:cNvSpPr>
              <a:spLocks noChangeArrowheads="1"/>
            </p:cNvSpPr>
            <p:nvPr/>
          </p:nvSpPr>
          <p:spPr bwMode="auto">
            <a:xfrm>
              <a:off x="214282" y="3071810"/>
              <a:ext cx="134360" cy="153229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8" name="Oval 164"/>
            <p:cNvSpPr>
              <a:spLocks noChangeArrowheads="1"/>
            </p:cNvSpPr>
            <p:nvPr/>
          </p:nvSpPr>
          <p:spPr bwMode="auto">
            <a:xfrm>
              <a:off x="1428728" y="4357694"/>
              <a:ext cx="134360" cy="153230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1000" b="1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9" name="Oval 171"/>
            <p:cNvSpPr>
              <a:spLocks noChangeArrowheads="1"/>
            </p:cNvSpPr>
            <p:nvPr/>
          </p:nvSpPr>
          <p:spPr bwMode="auto">
            <a:xfrm>
              <a:off x="8223854" y="4357693"/>
              <a:ext cx="134360" cy="153229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1000" b="1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0" name="Text Box 105"/>
            <p:cNvSpPr txBox="1">
              <a:spLocks noChangeArrowheads="1"/>
            </p:cNvSpPr>
            <p:nvPr/>
          </p:nvSpPr>
          <p:spPr bwMode="auto">
            <a:xfrm>
              <a:off x="372295" y="6326953"/>
              <a:ext cx="1164946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Stavropol Region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 Box 105"/>
            <p:cNvSpPr txBox="1">
              <a:spLocks noChangeArrowheads="1"/>
            </p:cNvSpPr>
            <p:nvPr/>
          </p:nvSpPr>
          <p:spPr bwMode="auto">
            <a:xfrm>
              <a:off x="3643306" y="2285992"/>
              <a:ext cx="1164900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/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Arial" pitchFamily="34" charset="0"/>
                </a:rPr>
                <a:t>Tomsk</a:t>
              </a:r>
              <a:endPara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2" name="Text Box 105"/>
            <p:cNvSpPr txBox="1">
              <a:spLocks noChangeArrowheads="1"/>
            </p:cNvSpPr>
            <p:nvPr/>
          </p:nvSpPr>
          <p:spPr bwMode="auto">
            <a:xfrm>
              <a:off x="3890148" y="5885788"/>
              <a:ext cx="1164946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Altai Region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3" name="Text Box 105"/>
            <p:cNvSpPr txBox="1">
              <a:spLocks noChangeArrowheads="1"/>
            </p:cNvSpPr>
            <p:nvPr/>
          </p:nvSpPr>
          <p:spPr bwMode="auto">
            <a:xfrm>
              <a:off x="4170267" y="5590070"/>
              <a:ext cx="1164946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Republic of Altai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4" name="Text Box 105"/>
            <p:cNvSpPr txBox="1">
              <a:spLocks noChangeArrowheads="1"/>
            </p:cNvSpPr>
            <p:nvPr/>
          </p:nvSpPr>
          <p:spPr bwMode="auto">
            <a:xfrm>
              <a:off x="5531059" y="5762218"/>
              <a:ext cx="1052734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Irkutsk Region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5" name="Text Box 105"/>
            <p:cNvSpPr txBox="1">
              <a:spLocks noChangeArrowheads="1"/>
            </p:cNvSpPr>
            <p:nvPr/>
          </p:nvSpPr>
          <p:spPr bwMode="auto">
            <a:xfrm>
              <a:off x="5715008" y="5511589"/>
              <a:ext cx="1643074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Republic </a:t>
              </a:r>
              <a:r>
                <a:rPr lang="en-US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of Buryatia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6" name="Text Box 105"/>
            <p:cNvSpPr txBox="1">
              <a:spLocks noChangeArrowheads="1"/>
            </p:cNvSpPr>
            <p:nvPr/>
          </p:nvSpPr>
          <p:spPr bwMode="auto">
            <a:xfrm>
              <a:off x="1340095" y="2173300"/>
              <a:ext cx="1071538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7030A0"/>
                  </a:solidFill>
                  <a:latin typeface="+mn-lt"/>
                  <a:cs typeface="Arial" pitchFamily="34" charset="0"/>
                </a:rPr>
                <a:t>Ulyanovsk</a:t>
              </a:r>
              <a:endParaRPr lang="ru-RU" sz="1400" dirty="0">
                <a:solidFill>
                  <a:srgbClr val="7030A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7" name="Text Box 105"/>
            <p:cNvSpPr txBox="1">
              <a:spLocks noChangeArrowheads="1"/>
            </p:cNvSpPr>
            <p:nvPr/>
          </p:nvSpPr>
          <p:spPr bwMode="auto">
            <a:xfrm>
              <a:off x="6853611" y="5929329"/>
              <a:ext cx="1606638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>
                  <a:solidFill>
                    <a:srgbClr val="7030A0"/>
                  </a:solidFill>
                  <a:latin typeface="+mn-lt"/>
                  <a:cs typeface="Arial" pitchFamily="34" charset="0"/>
                </a:rPr>
                <a:t>Khabarovsk </a:t>
              </a:r>
              <a:r>
                <a:rPr lang="en-US" sz="1400" dirty="0">
                  <a:solidFill>
                    <a:srgbClr val="7030A0"/>
                  </a:solidFill>
                  <a:latin typeface="+mn-lt"/>
                  <a:cs typeface="Arial" pitchFamily="34" charset="0"/>
                </a:rPr>
                <a:t>Region</a:t>
              </a:r>
              <a:endParaRPr lang="ru-RU" sz="1400" dirty="0">
                <a:solidFill>
                  <a:srgbClr val="7030A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8" name="Oval 133"/>
            <p:cNvSpPr>
              <a:spLocks noChangeArrowheads="1"/>
            </p:cNvSpPr>
            <p:nvPr/>
          </p:nvSpPr>
          <p:spPr bwMode="auto">
            <a:xfrm>
              <a:off x="3929058" y="5286388"/>
              <a:ext cx="134360" cy="153229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Oval 127"/>
            <p:cNvSpPr>
              <a:spLocks noChangeArrowheads="1"/>
            </p:cNvSpPr>
            <p:nvPr/>
          </p:nvSpPr>
          <p:spPr bwMode="auto">
            <a:xfrm>
              <a:off x="2571736" y="4286256"/>
              <a:ext cx="134360" cy="153229"/>
            </a:xfrm>
            <a:prstGeom prst="ellipse">
              <a:avLst/>
            </a:prstGeom>
            <a:solidFill>
              <a:srgbClr val="CC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0" name="Text Box 105"/>
            <p:cNvSpPr txBox="1">
              <a:spLocks noChangeArrowheads="1"/>
            </p:cNvSpPr>
            <p:nvPr/>
          </p:nvSpPr>
          <p:spPr bwMode="auto">
            <a:xfrm>
              <a:off x="7133894" y="5304447"/>
              <a:ext cx="1052512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Russkiy island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1" name="Oval 140"/>
            <p:cNvSpPr>
              <a:spLocks noChangeArrowheads="1"/>
            </p:cNvSpPr>
            <p:nvPr/>
          </p:nvSpPr>
          <p:spPr bwMode="auto">
            <a:xfrm>
              <a:off x="8124842" y="5167327"/>
              <a:ext cx="133350" cy="152400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00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2" name="Text Box 105"/>
            <p:cNvSpPr txBox="1">
              <a:spLocks noChangeArrowheads="1"/>
            </p:cNvSpPr>
            <p:nvPr/>
          </p:nvSpPr>
          <p:spPr bwMode="auto">
            <a:xfrm>
              <a:off x="863873" y="1695765"/>
              <a:ext cx="1285884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Arial" pitchFamily="34" charset="0"/>
                </a:rPr>
                <a:t>Moscow</a:t>
              </a:r>
              <a:r>
                <a:rPr lang="ru-RU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Arial" pitchFamily="34" charset="0"/>
                </a:rPr>
                <a:t>Region</a:t>
              </a:r>
              <a:endPara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3" name="Text Box 105"/>
            <p:cNvSpPr txBox="1">
              <a:spLocks noChangeArrowheads="1"/>
            </p:cNvSpPr>
            <p:nvPr/>
          </p:nvSpPr>
          <p:spPr bwMode="auto">
            <a:xfrm>
              <a:off x="1500166" y="5238765"/>
              <a:ext cx="785818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Togliatti</a:t>
              </a:r>
              <a:endParaRPr lang="ru-RU" sz="1400" dirty="0">
                <a:solidFill>
                  <a:srgbClr val="C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4" name="Oval 127"/>
            <p:cNvSpPr>
              <a:spLocks noChangeArrowheads="1"/>
            </p:cNvSpPr>
            <p:nvPr/>
          </p:nvSpPr>
          <p:spPr bwMode="auto">
            <a:xfrm>
              <a:off x="1500166" y="4500570"/>
              <a:ext cx="134938" cy="153987"/>
            </a:xfrm>
            <a:prstGeom prst="ellipse">
              <a:avLst/>
            </a:prstGeom>
            <a:solidFill>
              <a:srgbClr val="CC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" name="Oval 164"/>
            <p:cNvSpPr>
              <a:spLocks noChangeArrowheads="1"/>
            </p:cNvSpPr>
            <p:nvPr/>
          </p:nvSpPr>
          <p:spPr bwMode="auto">
            <a:xfrm>
              <a:off x="1865872" y="2571744"/>
              <a:ext cx="134360" cy="153230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1000" b="1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6" name="Text Box 105"/>
            <p:cNvSpPr txBox="1">
              <a:spLocks noChangeArrowheads="1"/>
            </p:cNvSpPr>
            <p:nvPr/>
          </p:nvSpPr>
          <p:spPr bwMode="auto">
            <a:xfrm>
              <a:off x="1741311" y="2375452"/>
              <a:ext cx="1071538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>
                  <a:solidFill>
                    <a:srgbClr val="7030A0"/>
                  </a:solidFill>
                  <a:latin typeface="+mn-lt"/>
                  <a:cs typeface="Arial" pitchFamily="34" charset="0"/>
                </a:rPr>
                <a:t>Murmansk</a:t>
              </a:r>
              <a:endParaRPr lang="ru-RU" sz="1400" dirty="0">
                <a:solidFill>
                  <a:srgbClr val="7030A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7" name="Text Box 105"/>
            <p:cNvSpPr txBox="1">
              <a:spLocks noChangeArrowheads="1"/>
            </p:cNvSpPr>
            <p:nvPr/>
          </p:nvSpPr>
          <p:spPr bwMode="auto">
            <a:xfrm>
              <a:off x="1128602" y="6090988"/>
              <a:ext cx="1164946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The North Caucasian federal district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608887" y="1785925"/>
              <a:ext cx="1372390" cy="338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Sverdlovsk Region</a:t>
              </a:r>
              <a:endParaRPr lang="ru-RU" sz="1400" dirty="0">
                <a:solidFill>
                  <a:srgbClr val="C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" name="Text Box 105"/>
            <p:cNvSpPr txBox="1">
              <a:spLocks noChangeArrowheads="1"/>
            </p:cNvSpPr>
            <p:nvPr/>
          </p:nvSpPr>
          <p:spPr bwMode="auto">
            <a:xfrm>
              <a:off x="1838218" y="5000636"/>
              <a:ext cx="1328835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Republic of Tatarstan</a:t>
              </a:r>
              <a:endParaRPr lang="ru-RU" sz="1400" dirty="0">
                <a:solidFill>
                  <a:srgbClr val="C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" name="Text Box 105"/>
            <p:cNvSpPr txBox="1">
              <a:spLocks noChangeArrowheads="1"/>
            </p:cNvSpPr>
            <p:nvPr/>
          </p:nvSpPr>
          <p:spPr bwMode="auto">
            <a:xfrm>
              <a:off x="1017595" y="5461755"/>
              <a:ext cx="1166422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Arial" pitchFamily="34" charset="0"/>
                </a:rPr>
                <a:t>St. Petersburg</a:t>
              </a:r>
              <a:endPara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1" name="Text Box 105"/>
            <p:cNvSpPr txBox="1">
              <a:spLocks noChangeArrowheads="1"/>
            </p:cNvSpPr>
            <p:nvPr/>
          </p:nvSpPr>
          <p:spPr bwMode="auto">
            <a:xfrm>
              <a:off x="345652" y="1465411"/>
              <a:ext cx="1163469" cy="3334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  </a:t>
              </a:r>
              <a:r>
                <a:rPr lang="en-US" sz="1400" dirty="0">
                  <a:solidFill>
                    <a:srgbClr val="00823B"/>
                  </a:solidFill>
                  <a:latin typeface="+mn-lt"/>
                  <a:cs typeface="Arial" pitchFamily="34" charset="0"/>
                </a:rPr>
                <a:t>Kaliningrad Region </a:t>
              </a:r>
              <a:endParaRPr lang="ru-RU" sz="1400" dirty="0">
                <a:solidFill>
                  <a:srgbClr val="00823B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2" name="Oval 125"/>
            <p:cNvSpPr>
              <a:spLocks noChangeArrowheads="1"/>
            </p:cNvSpPr>
            <p:nvPr/>
          </p:nvSpPr>
          <p:spPr bwMode="auto">
            <a:xfrm>
              <a:off x="428596" y="5357826"/>
              <a:ext cx="134360" cy="153230"/>
            </a:xfrm>
            <a:prstGeom prst="ellips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53" name="Прямая соединительная линия 52"/>
            <p:cNvCxnSpPr>
              <a:stCxn id="25" idx="4"/>
            </p:cNvCxnSpPr>
            <p:nvPr/>
          </p:nvCxnSpPr>
          <p:spPr>
            <a:xfrm rot="16200000" flipH="1">
              <a:off x="5217990" y="5646626"/>
              <a:ext cx="704026" cy="4258"/>
            </a:xfrm>
            <a:prstGeom prst="line">
              <a:avLst/>
            </a:prstGeom>
            <a:ln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607851" y="5536421"/>
              <a:ext cx="357190" cy="1588"/>
            </a:xfrm>
            <a:prstGeom prst="line">
              <a:avLst/>
            </a:prstGeom>
            <a:ln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29" idx="4"/>
            </p:cNvCxnSpPr>
            <p:nvPr/>
          </p:nvCxnSpPr>
          <p:spPr>
            <a:xfrm rot="5400000">
              <a:off x="7472544" y="5325154"/>
              <a:ext cx="1632722" cy="425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16200000" flipH="1">
              <a:off x="3650612" y="5779148"/>
              <a:ext cx="704026" cy="4258"/>
            </a:xfrm>
            <a:prstGeom prst="line">
              <a:avLst/>
            </a:prstGeom>
            <a:ln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3965571" y="5668943"/>
              <a:ext cx="357190" cy="1588"/>
            </a:xfrm>
            <a:prstGeom prst="line">
              <a:avLst/>
            </a:prstGeom>
            <a:ln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2750331" y="3536157"/>
              <a:ext cx="2357454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17" idx="4"/>
            </p:cNvCxnSpPr>
            <p:nvPr/>
          </p:nvCxnSpPr>
          <p:spPr>
            <a:xfrm rot="5400000">
              <a:off x="100861" y="5181342"/>
              <a:ext cx="1636838" cy="1024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-386650" y="5739660"/>
              <a:ext cx="1482832" cy="6374"/>
            </a:xfrm>
            <a:prstGeom prst="line">
              <a:avLst/>
            </a:prstGeom>
            <a:ln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52" idx="4"/>
            </p:cNvCxnSpPr>
            <p:nvPr/>
          </p:nvCxnSpPr>
          <p:spPr>
            <a:xfrm rot="5400000">
              <a:off x="125378" y="5877900"/>
              <a:ext cx="737243" cy="3554"/>
            </a:xfrm>
            <a:prstGeom prst="line">
              <a:avLst/>
            </a:prstGeom>
            <a:ln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1179489" y="5036355"/>
              <a:ext cx="785024" cy="7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16200000" flipH="1">
              <a:off x="433300" y="3359013"/>
              <a:ext cx="2086862" cy="1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1286249" y="4785925"/>
              <a:ext cx="857256" cy="7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1463653" y="3107529"/>
              <a:ext cx="2358248" cy="7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-32" y="2786058"/>
              <a:ext cx="185738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123794" y="3000372"/>
              <a:ext cx="1714512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16200000" flipH="1">
              <a:off x="-63122" y="4469424"/>
              <a:ext cx="2290366" cy="27696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-428660" y="2357430"/>
              <a:ext cx="1428760" cy="1588"/>
            </a:xfrm>
            <a:prstGeom prst="line">
              <a:avLst/>
            </a:prstGeom>
            <a:ln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Прямая соединительная линия 165"/>
          <p:cNvCxnSpPr/>
          <p:nvPr/>
        </p:nvCxnSpPr>
        <p:spPr>
          <a:xfrm>
            <a:off x="154782" y="1571612"/>
            <a:ext cx="820342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17"/>
          <p:cNvSpPr>
            <a:spLocks noChangeArrowheads="1"/>
          </p:cNvSpPr>
          <p:nvPr/>
        </p:nvSpPr>
        <p:spPr bwMode="auto">
          <a:xfrm>
            <a:off x="1072181" y="3726899"/>
            <a:ext cx="73184" cy="83553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00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8" name="Text Box 105"/>
          <p:cNvSpPr txBox="1">
            <a:spLocks noChangeArrowheads="1"/>
          </p:cNvSpPr>
          <p:nvPr/>
        </p:nvSpPr>
        <p:spPr bwMode="auto">
          <a:xfrm>
            <a:off x="812563" y="3580694"/>
            <a:ext cx="1283677" cy="302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+mn-lt"/>
                <a:cs typeface="Arial" pitchFamily="34" charset="0"/>
              </a:rPr>
              <a:t>Moscow</a:t>
            </a:r>
            <a:endParaRPr lang="ru-RU" sz="12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9" name="Прямая соединительная линия 168"/>
          <p:cNvCxnSpPr>
            <a:endCxn id="40" idx="3"/>
          </p:cNvCxnSpPr>
          <p:nvPr/>
        </p:nvCxnSpPr>
        <p:spPr>
          <a:xfrm rot="5400000">
            <a:off x="8935801" y="5145622"/>
            <a:ext cx="151395" cy="4300"/>
          </a:xfrm>
          <a:prstGeom prst="line">
            <a:avLst/>
          </a:prstGeom>
          <a:ln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94112" y="214290"/>
            <a:ext cx="8745168" cy="6286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Key terms and conditions for Russian SEZ resident investors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0D859-A9DD-43CF-AD10-B42FA3AFF3F4}" type="slidenum">
              <a:rPr lang="ru-RU" sz="16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02384211"/>
              </p:ext>
            </p:extLst>
          </p:nvPr>
        </p:nvGraphicFramePr>
        <p:xfrm>
          <a:off x="312498" y="1071546"/>
          <a:ext cx="9283973" cy="516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Special economic zones in Russia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Industrial zones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E21D3-ACF6-4846-A81B-49F1FCC7D91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5876" y="1000108"/>
            <a:ext cx="4738685" cy="264320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dirty="0" smtClean="0">
                <a:solidFill>
                  <a:srgbClr val="C00000"/>
                </a:solidFill>
                <a:cs typeface="Arial" pitchFamily="34" charset="0"/>
              </a:rPr>
              <a:t>Republic</a:t>
            </a:r>
            <a:r>
              <a:rPr lang="ru-RU" sz="1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cs typeface="Arial" pitchFamily="34" charset="0"/>
              </a:rPr>
              <a:t> of</a:t>
            </a:r>
            <a:r>
              <a:rPr lang="ru-RU" sz="1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cs typeface="Arial" pitchFamily="34" charset="0"/>
              </a:rPr>
              <a:t>Tatarstan</a:t>
            </a:r>
            <a:r>
              <a:rPr lang="ru-RU" sz="1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Total area – 1 997 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automotive industry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construction materials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FMCG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chemical and petrochemical industry</a:t>
            </a:r>
          </a:p>
          <a:p>
            <a:pPr marL="176213" lvl="0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advantageous geographical and transport location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situated in the centre of Russia’s largest automotive cluster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532" y="1000108"/>
            <a:ext cx="4953000" cy="264320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dirty="0" smtClean="0">
                <a:solidFill>
                  <a:srgbClr val="C00000"/>
                </a:solidFill>
                <a:cs typeface="Arial" pitchFamily="34" charset="0"/>
              </a:rPr>
              <a:t>Lipetsk Region</a:t>
            </a:r>
            <a:endParaRPr lang="ru-RU" sz="1600" dirty="0" smtClean="0">
              <a:solidFill>
                <a:srgbClr val="C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1 027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chemical industry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construction materials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electric and energy machinery construction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domestic appliances and trade equipment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situated in the center of most developed European part of Russia 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situated in the center of Russia’s largest steel production and metal-processing cluster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9923" y="3714752"/>
            <a:ext cx="4720861" cy="25717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cs typeface="Arial" pitchFamily="34" charset="0"/>
              </a:rPr>
              <a:t>Sverdlovsk Region</a:t>
            </a:r>
            <a:endParaRPr lang="ru-RU" sz="1600" dirty="0" smtClean="0">
              <a:solidFill>
                <a:srgbClr val="C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721 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automotive industry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medical technologies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chemical industry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aircraft construction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shipbuilding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rocket science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industrialized region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rich natural resources</a:t>
            </a:r>
          </a:p>
          <a:p>
            <a:pPr algn="ctr" eaLnBrk="0" hangingPunct="0"/>
            <a:endParaRPr lang="en-US" sz="14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12" y="3714752"/>
            <a:ext cx="4927087" cy="25717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dirty="0" smtClean="0">
                <a:solidFill>
                  <a:srgbClr val="C00000"/>
                </a:solidFill>
                <a:cs typeface="Arial" pitchFamily="34" charset="0"/>
              </a:rPr>
              <a:t>Samara Region</a:t>
            </a:r>
            <a:endParaRPr lang="ru-RU" sz="1600" dirty="0" smtClean="0">
              <a:solidFill>
                <a:srgbClr val="C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660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automotive industry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transportation equipment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machine tool building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precision engineering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long-time traditions of machinery &amp; equipment construction 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highly-qualified workforce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84" y="4071942"/>
            <a:ext cx="2024074" cy="126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007000"/>
            <a:ext cx="2166950" cy="113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96" y="1285860"/>
            <a:ext cx="1830470" cy="107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5268" y="1142984"/>
            <a:ext cx="1886294" cy="102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cs typeface="Arial" pitchFamily="34" charset="0"/>
              </a:rPr>
              <a:t>Special economic zones in Russia</a:t>
            </a:r>
            <a:br>
              <a:rPr lang="en-US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Innovation zones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E21D3-ACF6-4846-A81B-49F1FCC7D91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66" y="928670"/>
            <a:ext cx="4881562" cy="27860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dirty="0" smtClean="0">
                <a:solidFill>
                  <a:schemeClr val="accent1"/>
                </a:solidFill>
                <a:cs typeface="Arial" pitchFamily="34" charset="0"/>
              </a:rPr>
              <a:t>St. Petersburg</a:t>
            </a:r>
            <a:endParaRPr lang="ru-RU" sz="1600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129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instrument engineering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medical technologies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electronics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nanotechnologies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information and communication technologies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  <a:endParaRPr lang="en-US" sz="1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Saint-Petersburg – Russia’s second largest city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high concentration of scientific and educational institutions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677" y="3786190"/>
            <a:ext cx="4897323" cy="250033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dirty="0" err="1" smtClean="0">
                <a:solidFill>
                  <a:schemeClr val="accent1"/>
                </a:solidFill>
                <a:cs typeface="Arial" pitchFamily="34" charset="0"/>
              </a:rPr>
              <a:t>Zelenograd</a:t>
            </a:r>
            <a:r>
              <a:rPr lang="en-US" sz="16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147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information technologies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nanotechnologies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microelectronics and optoelectronics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bioengineering and biosensor technologies</a:t>
            </a:r>
          </a:p>
          <a:p>
            <a:pPr marL="176213" indent="-176213"/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proximity to Moscow in an established  science centre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access to ample supply of highly-qualified labor force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9923" y="3786190"/>
            <a:ext cx="4720861" cy="242889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dirty="0" smtClean="0">
                <a:solidFill>
                  <a:schemeClr val="accent1"/>
                </a:solidFill>
                <a:cs typeface="Arial" pitchFamily="34" charset="0"/>
              </a:rPr>
              <a:t>Tomsk</a:t>
            </a:r>
            <a:endParaRPr lang="ru-RU" sz="1600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207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communication equipment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medical technologies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information technologies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electronics &amp; instrument engineering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  <a:endParaRPr lang="en-US" sz="1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one of the largest educational centers of Russia 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 diversified science centre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5876" y="928670"/>
            <a:ext cx="4714908" cy="27860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dirty="0" err="1" smtClean="0">
                <a:solidFill>
                  <a:schemeClr val="accent1"/>
                </a:solidFill>
                <a:cs typeface="Arial" pitchFamily="34" charset="0"/>
              </a:rPr>
              <a:t>Dubna</a:t>
            </a:r>
            <a:r>
              <a:rPr lang="en-US" sz="16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188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nanotechnologies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biotechnology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nuclear technologies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information technologies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electronics &amp; communication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proximity to Moscow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high degree of education: 30% population involved in science-related sectors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834" y="4071942"/>
            <a:ext cx="1714512" cy="118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64" y="1263748"/>
            <a:ext cx="1416087" cy="103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892" y="4143380"/>
            <a:ext cx="1544670" cy="103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3396" y="1357298"/>
            <a:ext cx="1701838" cy="113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Special economic zones in Russia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Port zones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E21D3-ACF6-4846-A81B-49F1FCC7D91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" y="928670"/>
            <a:ext cx="3167049" cy="40005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7030A0"/>
                </a:solidFill>
                <a:cs typeface="Arial" pitchFamily="34" charset="0"/>
              </a:rPr>
              <a:t>Ulyanovsk port zone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Total area – 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290</a:t>
            </a: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hectares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aircraft MRO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aircraft re-equipment, conversion, assembling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logistics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pilot training (to be considered) 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located in the centre of the European part of Russia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focus on increasing demand for foreign-made aircraft MRO in Russia and CIS countries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well-trained and highly skilled local personnel</a:t>
            </a:r>
            <a:endParaRPr lang="en-US" sz="1400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53198" y="928670"/>
            <a:ext cx="3357587" cy="40005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7030A0"/>
                </a:solidFill>
                <a:latin typeface="Gill Sans MT" pitchFamily="34" charset="0"/>
                <a:cs typeface="Arial" pitchFamily="34" charset="0"/>
              </a:rPr>
              <a:t>Murmansk port zone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Total area – 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3,0</a:t>
            </a:r>
            <a:r>
              <a:rPr lang="en-US" sz="1600" dirty="0" smtClean="0">
                <a:solidFill>
                  <a:schemeClr val="tx2"/>
                </a:solidFill>
                <a:cs typeface="Calibri" pitchFamily="34" charset="0"/>
              </a:rPr>
              <a:t>50</a:t>
            </a:r>
            <a:r>
              <a:rPr lang="ru-RU" sz="1600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Calibri" pitchFamily="34" charset="0"/>
              </a:rPr>
              <a:t>hectares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Focus industries: 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port operations (cargo handling, </a:t>
            </a:r>
            <a:r>
              <a:rPr lang="en-US" sz="1400" dirty="0" err="1" smtClean="0">
                <a:solidFill>
                  <a:schemeClr val="tx2"/>
                </a:solidFill>
                <a:cs typeface="Calibri" pitchFamily="34" charset="0"/>
              </a:rPr>
              <a:t>bunkerage</a:t>
            </a: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, ship repair yards)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logistics</a:t>
            </a:r>
            <a:endParaRPr lang="ru-RU" sz="1400" dirty="0" smtClean="0">
              <a:solidFill>
                <a:schemeClr val="tx2"/>
              </a:solidFill>
              <a:cs typeface="Calibri" pitchFamily="34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seafood processing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existing deep-water port with access to North and Trans-Arctic sea routes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natural harbor and available land plots for development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potential demand for port facilities and inland bases for the Arctic oil field development and servicing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potential expansion of railroad connections</a:t>
            </a:r>
          </a:p>
        </p:txBody>
      </p:sp>
      <p:pic>
        <p:nvPicPr>
          <p:cNvPr id="9" name="Picture 5" descr="D:\РАБОЧАЯ ПАПКА\ОБЩАГ\фото\у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9426"/>
            <a:ext cx="3309926" cy="141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74" y="5000636"/>
            <a:ext cx="330992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t="10000" b="40000"/>
          <a:stretch>
            <a:fillRect/>
          </a:stretch>
        </p:blipFill>
        <p:spPr bwMode="auto">
          <a:xfrm>
            <a:off x="3238488" y="5000636"/>
            <a:ext cx="342902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07994" y="928670"/>
            <a:ext cx="3173766" cy="40005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hangingPunct="0">
              <a:defRPr/>
            </a:pPr>
            <a:r>
              <a:rPr lang="en-US" sz="1600" dirty="0" err="1" smtClean="0">
                <a:solidFill>
                  <a:srgbClr val="7030A0"/>
                </a:solidFill>
                <a:latin typeface="Gill Sans MT" pitchFamily="34" charset="0"/>
                <a:cs typeface="Arial" pitchFamily="34" charset="0"/>
              </a:rPr>
              <a:t>Sovetskaya</a:t>
            </a:r>
            <a:r>
              <a:rPr lang="en-US" sz="1600" dirty="0" smtClean="0">
                <a:solidFill>
                  <a:srgbClr val="7030A0"/>
                </a:solidFill>
                <a:latin typeface="Gill Sans MT" pitchFamily="34" charset="0"/>
                <a:cs typeface="Arial" pitchFamily="34" charset="0"/>
              </a:rPr>
              <a:t> Gavan port zone</a:t>
            </a:r>
          </a:p>
          <a:p>
            <a:pPr algn="ctr" eaLnBrk="0" hangingPunct="0">
              <a:defRPr/>
            </a:pPr>
            <a:endParaRPr lang="en-US" sz="100" dirty="0" smtClean="0">
              <a:solidFill>
                <a:srgbClr val="7030A0"/>
              </a:solidFill>
              <a:latin typeface="Gill Sans MT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Calibri" pitchFamily="34" charset="0"/>
              </a:rPr>
              <a:t>Total area – 120</a:t>
            </a:r>
            <a:r>
              <a:rPr lang="ru-RU" sz="1600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Calibri" pitchFamily="34" charset="0"/>
              </a:rPr>
              <a:t>hectares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cs typeface="Calibri" pitchFamily="34" charset="0"/>
              </a:rPr>
              <a:t>Focus industries: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port operations (cargo handling, </a:t>
            </a:r>
          </a:p>
          <a:p>
            <a:pPr marL="355600" lvl="0" indent="-355600"/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     </a:t>
            </a:r>
            <a:r>
              <a:rPr lang="en-US" sz="1400" dirty="0" err="1" smtClean="0">
                <a:solidFill>
                  <a:schemeClr val="tx2"/>
                </a:solidFill>
                <a:cs typeface="Calibri" pitchFamily="34" charset="0"/>
              </a:rPr>
              <a:t>bunkerage</a:t>
            </a: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, ship repair yards)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logistics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Calibri" pitchFamily="34" charset="0"/>
              </a:rPr>
              <a:t>seafood processing</a:t>
            </a:r>
          </a:p>
          <a:p>
            <a:pPr marL="176213" indent="-176213"/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focus on Asian – Pacific region rapid development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natural harbor and available land plots for development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potential increase of railroad capacities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potential development of mining and wood processing industries in adjacent regions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Special economic zones in Russia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Touristic and recreational zones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E21D3-ACF6-4846-A81B-49F1FCC7D91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406" y="1142984"/>
            <a:ext cx="9144064" cy="3071834"/>
          </a:xfrm>
          <a:prstGeom prst="round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1034" y="1857364"/>
            <a:ext cx="32861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Focus industries: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sport and extreme tourism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cultural entertainment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recreational tourism</a:t>
            </a:r>
            <a:endParaRPr lang="ru-RU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business tourism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ecological tourism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sea resort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spa resort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balneology resort</a:t>
            </a:r>
            <a:endParaRPr lang="ru-RU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ru-RU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142873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Total zones area –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8,262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hectares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95876" y="1842679"/>
            <a:ext cx="40719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/>
            <a:r>
              <a:rPr lang="en-US" sz="1600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Key advantages: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unique natural and ecologically clean areas including those in Altai,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lake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Baikal and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others</a:t>
            </a:r>
            <a:endParaRPr lang="ru-RU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consistently increasing flow of domestic tourists</a:t>
            </a:r>
            <a:endParaRPr lang="ru-RU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rising interest of foreign tourists to unexplored Russian territories from foreign tourists</a:t>
            </a:r>
            <a:endParaRPr lang="ru-RU" sz="16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10" descr="070903_Final_Renderings_Katun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44" y="4222540"/>
            <a:ext cx="3437978" cy="213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070903_Final_Renderings_Mayma 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171699"/>
            <a:ext cx="3357586" cy="218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070903_Final_Renderings_Anapa Pr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926" y="4143380"/>
            <a:ext cx="3286148" cy="225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380968" y="142852"/>
            <a:ext cx="8915400" cy="776287"/>
          </a:xfrm>
        </p:spPr>
        <p:txBody>
          <a:bodyPr/>
          <a:lstStyle/>
          <a:p>
            <a:r>
              <a:rPr lang="en-US" b="1" dirty="0" smtClean="0">
                <a:cs typeface="Arial" charset="0"/>
              </a:rPr>
              <a:t>Investors  in SEZ  </a:t>
            </a:r>
            <a:r>
              <a:rPr lang="en-US" sz="2400" b="1" dirty="0" smtClean="0">
                <a:cs typeface="Arial" charset="0"/>
              </a:rPr>
              <a:t>(total committed investments €7+ bln)</a:t>
            </a:r>
            <a:endParaRPr lang="ru-RU" sz="2400" b="1" dirty="0" smtClean="0">
              <a:cs typeface="Arial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50838" y="928688"/>
            <a:ext cx="4784725" cy="2452687"/>
            <a:chOff x="572679" y="357166"/>
            <a:chExt cx="3637608" cy="1718682"/>
          </a:xfrm>
        </p:grpSpPr>
        <p:graphicFrame>
          <p:nvGraphicFramePr>
            <p:cNvPr id="1027" name="Диаграмма 1"/>
            <p:cNvGraphicFramePr>
              <a:graphicFrameLocks/>
            </p:cNvGraphicFramePr>
            <p:nvPr/>
          </p:nvGraphicFramePr>
          <p:xfrm>
            <a:off x="572679" y="667530"/>
            <a:ext cx="3637608" cy="1408318"/>
          </p:xfrm>
          <a:graphic>
            <a:graphicData uri="http://schemas.openxmlformats.org/presentationml/2006/ole">
              <p:oleObj spid="_x0000_s1027" name="Worksheet" r:id="rId4" imgW="4762358" imgH="2000138" progId="Excel.Sheet.8">
                <p:embed/>
              </p:oleObj>
            </a:graphicData>
          </a:graphic>
        </p:graphicFrame>
        <p:sp>
          <p:nvSpPr>
            <p:cNvPr id="8" name="Прямоугольник 4"/>
            <p:cNvSpPr/>
            <p:nvPr/>
          </p:nvSpPr>
          <p:spPr>
            <a:xfrm>
              <a:off x="572679" y="357166"/>
              <a:ext cx="3618298" cy="2858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Number of investors in special economic zones</a:t>
              </a:r>
              <a:endParaRPr lang="ru-RU" sz="1400" b="1" dirty="0">
                <a:solidFill>
                  <a:schemeClr val="tx2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5167313" y="1071563"/>
            <a:ext cx="4643437" cy="1851025"/>
            <a:chOff x="4937632" y="3214687"/>
            <a:chExt cx="4407041" cy="1850985"/>
          </a:xfrm>
        </p:grpSpPr>
        <p:graphicFrame>
          <p:nvGraphicFramePr>
            <p:cNvPr id="1026" name="Диаграмма 8"/>
            <p:cNvGraphicFramePr>
              <a:graphicFrameLocks/>
            </p:cNvGraphicFramePr>
            <p:nvPr/>
          </p:nvGraphicFramePr>
          <p:xfrm>
            <a:off x="5819040" y="3533738"/>
            <a:ext cx="2214578" cy="1531934"/>
          </p:xfrm>
          <a:graphic>
            <a:graphicData uri="http://schemas.openxmlformats.org/presentationml/2006/ole">
              <p:oleObj spid="_x0000_s1026" r:id="rId5" imgW="2334970" imgH="1530229" progId="Excel.Sheet.8">
                <p:embed/>
              </p:oleObj>
            </a:graphicData>
          </a:graphic>
        </p:graphicFrame>
        <p:sp>
          <p:nvSpPr>
            <p:cNvPr id="11" name="Прямоугольник 9"/>
            <p:cNvSpPr/>
            <p:nvPr/>
          </p:nvSpPr>
          <p:spPr>
            <a:xfrm>
              <a:off x="7345308" y="4571970"/>
              <a:ext cx="1999365" cy="4286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197</a:t>
              </a:r>
              <a:r>
                <a:rPr lang="ru-RU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investors in innovation zones</a:t>
              </a:r>
              <a:endPara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0"/>
            <p:cNvSpPr/>
            <p:nvPr/>
          </p:nvSpPr>
          <p:spPr>
            <a:xfrm>
              <a:off x="4937632" y="3643303"/>
              <a:ext cx="1999365" cy="4286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investors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 industrial zones</a:t>
              </a:r>
              <a:endPara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1"/>
            <p:cNvSpPr/>
            <p:nvPr/>
          </p:nvSpPr>
          <p:spPr>
            <a:xfrm>
              <a:off x="6599500" y="3214687"/>
              <a:ext cx="1999366" cy="4286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31</a:t>
              </a:r>
              <a:r>
                <a:rPr lang="ru-RU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investor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 tourist zones</a:t>
              </a:r>
              <a:endPara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25" y="4114800"/>
            <a:ext cx="19796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88" y="4786313"/>
            <a:ext cx="2071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4175" y="4643438"/>
            <a:ext cx="1663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Isuz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6984" y="4857762"/>
            <a:ext cx="1749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 descr="Bekaer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67688" y="5500688"/>
            <a:ext cx="15509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9"/>
          <p:cNvSpPr/>
          <p:nvPr/>
        </p:nvSpPr>
        <p:spPr>
          <a:xfrm>
            <a:off x="2339975" y="3571875"/>
            <a:ext cx="5327650" cy="428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foreign companies from 1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countries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5"/>
          <p:cNvSpPr>
            <a:spLocks noGrp="1"/>
          </p:cNvSpPr>
          <p:nvPr>
            <p:ph type="sldNum" sz="quarter" idx="4294967295"/>
          </p:nvPr>
        </p:nvSpPr>
        <p:spPr>
          <a:xfrm>
            <a:off x="6934200" y="6356351"/>
            <a:ext cx="24799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4</a:t>
            </a:r>
            <a:endParaRPr lang="ru-RU" dirty="0"/>
          </a:p>
        </p:txBody>
      </p:sp>
      <p:pic>
        <p:nvPicPr>
          <p:cNvPr id="103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95625" y="5857875"/>
            <a:ext cx="2574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0454" y="3929066"/>
            <a:ext cx="2305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" descr="http://www.dr-c-otto.de/images/logo_preiss_daimler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4444" y="4572000"/>
            <a:ext cx="8572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Рисунок 17" descr="\\Ws21701\рабочая_new\для Юры\Логотипы компаний-резидентов\Новая папка\Mon_log1.jpg"/>
          <p:cNvPicPr>
            <a:picLocks noChangeAspect="1" noChangeArrowheads="1"/>
          </p:cNvPicPr>
          <p:nvPr/>
        </p:nvPicPr>
        <p:blipFill>
          <a:blip r:embed="rId15" cstate="print"/>
          <a:srcRect t="21054" r="2499" b="22556"/>
          <a:stretch>
            <a:fillRect/>
          </a:stretch>
        </p:blipFill>
        <p:spPr bwMode="auto">
          <a:xfrm>
            <a:off x="152400" y="5429250"/>
            <a:ext cx="2228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07" b="30232"/>
          <a:stretch>
            <a:fillRect/>
          </a:stretch>
        </p:blipFill>
        <p:spPr bwMode="auto">
          <a:xfrm>
            <a:off x="6381750" y="5857875"/>
            <a:ext cx="1536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33" b="33333"/>
          <a:stretch>
            <a:fillRect/>
          </a:stretch>
        </p:blipFill>
        <p:spPr bwMode="auto">
          <a:xfrm>
            <a:off x="2595563" y="4143375"/>
            <a:ext cx="17446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Рисунок 6" descr="\\Ws21701\рабочая_new\для Юры\Логотипы компаний-резидентов\Новая папка\logo2_Kontek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01" b="17499"/>
          <a:stretch>
            <a:fillRect/>
          </a:stretch>
        </p:blipFill>
        <p:spPr bwMode="auto">
          <a:xfrm>
            <a:off x="4953000" y="400050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875" y="4572008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3840" y="6356351"/>
            <a:ext cx="2146300" cy="365125"/>
          </a:xfrm>
        </p:spPr>
        <p:txBody>
          <a:bodyPr/>
          <a:lstStyle/>
          <a:p>
            <a:pPr>
              <a:defRPr/>
            </a:pPr>
            <a:fld id="{8BBE21D3-ACF6-4846-A81B-49F1FCC7D919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9531" y="4071942"/>
            <a:ext cx="932098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JSC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“Special </a:t>
            </a:r>
            <a:r>
              <a:rPr lang="en-US" sz="32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Economic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Zones” </a:t>
            </a:r>
            <a:endParaRPr lang="en-US" sz="32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www.oao-oez.ru</a:t>
            </a:r>
            <a:endParaRPr lang="ru-RU" sz="32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429981" y="395270"/>
            <a:ext cx="9321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Contacts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541735" y="1526433"/>
            <a:ext cx="9132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Alexander Temkin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Deputy CEO</a:t>
            </a:r>
            <a:endParaRPr lang="en-US" sz="24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			</a:t>
            </a:r>
            <a:r>
              <a:rPr lang="en-US" sz="2400" u="sng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atemkin@oao-oez.ru</a:t>
            </a:r>
            <a:endParaRPr lang="ru-RU" sz="2400" u="sng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B8B19-6531-4D97-A398-F01A2626F46C}" type="slidenum">
              <a:rPr lang="ru-RU" sz="16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5 - &amp;quot;General Government policy to improve the investment climate in Russia &amp;quot;&quot;/&gt;&lt;property id=&quot;20307&quot; value=&quot;285&quot;/&gt;&lt;/object&gt;&lt;object type=&quot;3&quot; unique_id=&quot;10006&quot;&gt;&lt;property id=&quot;20148&quot; value=&quot;5&quot;/&gt;&lt;property id=&quot;20300&quot; value=&quot;Slide 6 - &amp;quot;Special economic zones in Russia&amp;quot;&quot;/&gt;&lt;property id=&quot;20307&quot; value=&quot;264&quot;/&gt;&lt;/object&gt;&lt;object type=&quot;3&quot; unique_id=&quot;10007&quot;&gt;&lt;property id=&quot;20148&quot; value=&quot;5&quot;/&gt;&lt;property id=&quot;20300&quot; value=&quot;Slide 7 - &amp;quot;Investors (total investments – $7 billions)&amp;quot;&quot;/&gt;&lt;property id=&quot;20307&quot; value=&quot;286&quot;/&gt;&lt;/object&gt;&lt;object type=&quot;3&quot; unique_id=&quot;10008&quot;&gt;&lt;property id=&quot;20148&quot; value=&quot;5&quot;/&gt;&lt;property id=&quot;20300&quot; value=&quot;Slide 8 - &amp;quot;Preferences&amp;quot;&quot;/&gt;&lt;property id=&quot;20307&quot; value=&quot;266&quot;/&gt;&lt;/object&gt;&lt;object type=&quot;3&quot; unique_id=&quot;10009&quot;&gt;&lt;property id=&quot;20148&quot; value=&quot;5&quot;/&gt;&lt;property id=&quot;20300&quot; value=&quot;Slide 9 - &amp;quot;Special tax treatment (technology &amp;amp; innovation zones)&amp;quot;&quot;/&gt;&lt;property id=&quot;20307&quot; value=&quot;267&quot;/&gt;&lt;/object&gt;&lt;object type=&quot;3&quot; unique_id=&quot;10010&quot;&gt;&lt;property id=&quot;20148&quot; value=&quot;5&quot;/&gt;&lt;property id=&quot;20300&quot; value=&quot;Slide 10 - &amp;quot;Government investments to special economic zones&amp;quot;&quot;/&gt;&lt;property id=&quot;20307&quot; value=&quot;268&quot;/&gt;&lt;/object&gt;&lt;object type=&quot;3&quot; unique_id=&quot;10011&quot;&gt;&lt;property id=&quot;20148&quot; value=&quot;5&quot;/&gt;&lt;property id=&quot;20300&quot; value=&quot;Slide 2 - &amp;quot;What else companies get for business?&amp;quot;&quot;/&gt;&lt;property id=&quot;20307&quot; value=&quot;270&quot;/&gt;&lt;/object&gt;&lt;object type=&quot;3&quot; unique_id=&quot;10012&quot;&gt;&lt;property id=&quot;20148&quot; value=&quot;5&quot;/&gt;&lt;property id=&quot;20300&quot; value=&quot;Slide 3 - &amp;quot;Economic situation&amp;quot;&quot;/&gt;&lt;property id=&quot;20307&quot; value=&quot;288&quot;/&gt;&lt;/object&gt;&lt;object type=&quot;3&quot; unique_id=&quot;10013&quot;&gt;&lt;property id=&quot;20148&quot; value=&quot;5&quot;/&gt;&lt;property id=&quot;20300&quot; value=&quot;Slide 11 - &amp;quot;Technology and innovation zones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Moscow (Zelenograd – district of Moscow)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Moscow Region (Dubna)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Tomsk Region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Saint – Petersburg &amp;quot;&quot;/&gt;&lt;property id=&quot;20307&quot; value=&quot;275&quot;/&gt;&lt;/object&gt;&lt;object type=&quot;3&quot; unique_id=&quot;10018&quot;&gt;&lt;property id=&quot;20148&quot; value=&quot;5&quot;/&gt;&lt;property id=&quot;20300&quot; value=&quot;Slide 16 - &amp;quot;Industrial and production zones&amp;quot;&quot;/&gt;&lt;property id=&quot;20307&quot; value=&quot;277&quot;/&gt;&lt;/object&gt;&lt;object type=&quot;3&quot; unique_id=&quot;10019&quot;&gt;&lt;property id=&quot;20148&quot; value=&quot;5&quot;/&gt;&lt;property id=&quot;20300&quot; value=&quot;Slide 17 - &amp;quot;Republic of Tatarstan (Alabuga)&amp;quot;&quot;/&gt;&lt;property id=&quot;20307&quot; value=&quot;278&quot;/&gt;&lt;/object&gt;&lt;object type=&quot;3&quot; unique_id=&quot;10020&quot;&gt;&lt;property id=&quot;20148&quot; value=&quot;5&quot;/&gt;&lt;property id=&quot;20300&quot; value=&quot;Slide 18 - &amp;quot;Lipetsk Region&amp;quot;&quot;/&gt;&lt;property id=&quot;20307&quot; value=&quot;279&quot;/&gt;&lt;/object&gt;&lt;object type=&quot;3&quot; unique_id=&quot;10021&quot;&gt;&lt;property id=&quot;20148&quot; value=&quot;5&quot;/&gt;&lt;property id=&quot;20300&quot; value=&quot;Slide 19 - &amp;quot;Port zones in Ulyanovsk (airport) &amp;#x0D;&amp;#x0A;and Khabarovsk (sea port)&amp;quot;&quot;/&gt;&lt;property id=&quot;20307&quot; value=&quot;280&quot;/&gt;&lt;/object&gt;&lt;object type=&quot;3&quot; unique_id=&quot;10022&quot;&gt;&lt;property id=&quot;20148&quot; value=&quot;5&quot;/&gt;&lt;property id=&quot;20300&quot; value=&quot;Slide 20 - &amp;quot;Tourist and recreational zones&amp;quot;&quot;/&gt;&lt;property id=&quot;20307&quot; value=&quot;281&quot;/&gt;&lt;/object&gt;&lt;object type=&quot;3&quot; unique_id=&quot;10023&quot;&gt;&lt;property id=&quot;20148&quot; value=&quot;5&quot;/&gt;&lt;property id=&quot;20300&quot; value=&quot;Slide 21 - &amp;quot;Contact information&amp;quot;&quot;/&gt;&lt;property id=&quot;20307&quot; value=&quot;282&quot;/&gt;&lt;/object&gt;&lt;object type=&quot;3&quot; unique_id=&quot;10046&quot;&gt;&lt;property id=&quot;20148&quot; value=&quot;5&quot;/&gt;&lt;property id=&quot;20300&quot; value=&quot;Slide 4 - &amp;quot;Foreign investments in Russia&amp;quot;&quot;/&gt;&lt;property id=&quot;20307&quot; value=&quot;28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5318</TotalTime>
  <Words>954</Words>
  <Application>Microsoft Office PowerPoint</Application>
  <PresentationFormat>Лист A4 (210x297 мм)</PresentationFormat>
  <Paragraphs>226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Origin</vt:lpstr>
      <vt:lpstr>Worksheet</vt:lpstr>
      <vt:lpstr>Лист Microsoft Office Excel 97-2003</vt:lpstr>
      <vt:lpstr>Слайд 1</vt:lpstr>
      <vt:lpstr>Special economic zones in Russia</vt:lpstr>
      <vt:lpstr>Key terms and conditions for Russian SEZ resident investors</vt:lpstr>
      <vt:lpstr>Special economic zones in Russia Industrial zones</vt:lpstr>
      <vt:lpstr>Special economic zones in Russia Innovation zones</vt:lpstr>
      <vt:lpstr>Special economic zones in Russia Port zones</vt:lpstr>
      <vt:lpstr>Special economic zones in Russia Touristic and recreational zones</vt:lpstr>
      <vt:lpstr>Investors  in SEZ  (total committed investments €7+ bln)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Оранж</dc:creator>
  <cp:lastModifiedBy>GEG</cp:lastModifiedBy>
  <cp:revision>588</cp:revision>
  <dcterms:created xsi:type="dcterms:W3CDTF">2010-05-11T13:15:41Z</dcterms:created>
  <dcterms:modified xsi:type="dcterms:W3CDTF">2011-06-09T10:14:40Z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00080034600000000000010242200207f6000400038000</vt:lpwstr>
  </property>
</Properties>
</file>